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8" r:id="rId4"/>
  </p:sldMasterIdLst>
  <p:notesMasterIdLst>
    <p:notesMasterId r:id="rId11"/>
  </p:notesMasterIdLst>
  <p:handoutMasterIdLst>
    <p:handoutMasterId r:id="rId12"/>
  </p:handoutMasterIdLst>
  <p:sldIdLst>
    <p:sldId id="292" r:id="rId5"/>
    <p:sldId id="295" r:id="rId6"/>
    <p:sldId id="291" r:id="rId7"/>
    <p:sldId id="294" r:id="rId8"/>
    <p:sldId id="297" r:id="rId9"/>
    <p:sldId id="293" r:id="rId10"/>
  </p:sldIdLst>
  <p:sldSz cx="12192000" cy="6858000"/>
  <p:notesSz cx="10021888" cy="688975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4F9B"/>
    <a:srgbClr val="7D99D9"/>
    <a:srgbClr val="69BFC9"/>
    <a:srgbClr val="E15CBD"/>
    <a:srgbClr val="7D8150"/>
    <a:srgbClr val="1E5082"/>
    <a:srgbClr val="F3E068"/>
    <a:srgbClr val="E98B0D"/>
    <a:srgbClr val="0037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0741" autoAdjust="0"/>
  </p:normalViewPr>
  <p:slideViewPr>
    <p:cSldViewPr snapToGrid="0">
      <p:cViewPr varScale="1">
        <p:scale>
          <a:sx n="57" d="100"/>
          <a:sy n="57" d="100"/>
        </p:scale>
        <p:origin x="98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79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4" Type="http://schemas.openxmlformats.org/officeDocument/2006/relationships/image" Target="../media/image8.sv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10" Type="http://schemas.openxmlformats.org/officeDocument/2006/relationships/image" Target="../media/image18.svg"/><Relationship Id="rId4" Type="http://schemas.openxmlformats.org/officeDocument/2006/relationships/image" Target="../media/image12.svg"/><Relationship Id="rId9" Type="http://schemas.openxmlformats.org/officeDocument/2006/relationships/image" Target="../media/image17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4" Type="http://schemas.openxmlformats.org/officeDocument/2006/relationships/image" Target="../media/image8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10" Type="http://schemas.openxmlformats.org/officeDocument/2006/relationships/image" Target="../media/image18.svg"/><Relationship Id="rId4" Type="http://schemas.openxmlformats.org/officeDocument/2006/relationships/image" Target="../media/image12.svg"/><Relationship Id="rId9" Type="http://schemas.openxmlformats.org/officeDocument/2006/relationships/image" Target="../media/image1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D1B0D58-259E-46D6-8416-B166DE33B6A2}" type="doc">
      <dgm:prSet loTypeId="urn:microsoft.com/office/officeart/2008/layout/AlternatingPictureBlocks" loCatId="list" qsTypeId="urn:microsoft.com/office/officeart/2005/8/quickstyle/simple1" qsCatId="simple" csTypeId="urn:microsoft.com/office/officeart/2005/8/colors/colorful2" csCatId="colorful" phldr="1"/>
      <dgm:spPr/>
    </dgm:pt>
    <dgm:pt modelId="{BD2B84A5-C73E-47B1-8C16-DF147EBAF310}">
      <dgm:prSet phldrT="[Testo]"/>
      <dgm:spPr/>
      <dgm:t>
        <a:bodyPr/>
        <a:lstStyle/>
        <a:p>
          <a:r>
            <a:rPr lang="it-IT" noProof="0" dirty="0"/>
            <a:t>Alimenti</a:t>
          </a:r>
        </a:p>
      </dgm:t>
    </dgm:pt>
    <dgm:pt modelId="{A07003FC-F546-4196-B950-75B6DC0D8473}" type="parTrans" cxnId="{220DC6BD-0197-4B05-86B3-E83AFF021C43}">
      <dgm:prSet/>
      <dgm:spPr/>
      <dgm:t>
        <a:bodyPr/>
        <a:lstStyle/>
        <a:p>
          <a:endParaRPr lang="en-GB"/>
        </a:p>
      </dgm:t>
    </dgm:pt>
    <dgm:pt modelId="{6FFD9318-7476-4A0C-B45D-2F1F626D6E6D}" type="sibTrans" cxnId="{220DC6BD-0197-4B05-86B3-E83AFF021C43}">
      <dgm:prSet/>
      <dgm:spPr/>
      <dgm:t>
        <a:bodyPr/>
        <a:lstStyle/>
        <a:p>
          <a:endParaRPr lang="en-GB"/>
        </a:p>
      </dgm:t>
    </dgm:pt>
    <dgm:pt modelId="{010D2387-231F-491C-AC7B-07303A5DACE9}">
      <dgm:prSet phldrT="[Testo]"/>
      <dgm:spPr/>
      <dgm:t>
        <a:bodyPr/>
        <a:lstStyle/>
        <a:p>
          <a:r>
            <a:rPr lang="it-IT" noProof="0" dirty="0"/>
            <a:t>Integratori</a:t>
          </a:r>
        </a:p>
      </dgm:t>
    </dgm:pt>
    <dgm:pt modelId="{8FA18525-95E7-4F9C-96C8-7C7F80B47FE9}" type="parTrans" cxnId="{71F1F1B2-B7E6-40F2-9BB0-8430F5540AB3}">
      <dgm:prSet/>
      <dgm:spPr/>
      <dgm:t>
        <a:bodyPr/>
        <a:lstStyle/>
        <a:p>
          <a:endParaRPr lang="en-GB"/>
        </a:p>
      </dgm:t>
    </dgm:pt>
    <dgm:pt modelId="{7C0B781C-EFD7-4FD0-A79C-52E53D1EDC3F}" type="sibTrans" cxnId="{71F1F1B2-B7E6-40F2-9BB0-8430F5540AB3}">
      <dgm:prSet/>
      <dgm:spPr/>
      <dgm:t>
        <a:bodyPr/>
        <a:lstStyle/>
        <a:p>
          <a:endParaRPr lang="en-GB"/>
        </a:p>
      </dgm:t>
    </dgm:pt>
    <dgm:pt modelId="{85B6149D-7150-4ABA-B282-1A592165626F}" type="pres">
      <dgm:prSet presAssocID="{4D1B0D58-259E-46D6-8416-B166DE33B6A2}" presName="linearFlow" presStyleCnt="0">
        <dgm:presLayoutVars>
          <dgm:dir/>
          <dgm:resizeHandles val="exact"/>
        </dgm:presLayoutVars>
      </dgm:prSet>
      <dgm:spPr/>
    </dgm:pt>
    <dgm:pt modelId="{81B8248C-FDEB-4C6D-B73E-01D1D1B0C15B}" type="pres">
      <dgm:prSet presAssocID="{BD2B84A5-C73E-47B1-8C16-DF147EBAF310}" presName="comp" presStyleCnt="0"/>
      <dgm:spPr/>
    </dgm:pt>
    <dgm:pt modelId="{E26299B1-00C7-466C-9488-6F370DCFBFC6}" type="pres">
      <dgm:prSet presAssocID="{BD2B84A5-C73E-47B1-8C16-DF147EBAF310}" presName="rect2" presStyleLbl="node1" presStyleIdx="0" presStyleCnt="2">
        <dgm:presLayoutVars>
          <dgm:bulletEnabled val="1"/>
        </dgm:presLayoutVars>
      </dgm:prSet>
      <dgm:spPr/>
    </dgm:pt>
    <dgm:pt modelId="{EFCC6199-58DE-45AE-BD8D-8D4F197A809C}" type="pres">
      <dgm:prSet presAssocID="{BD2B84A5-C73E-47B1-8C16-DF147EBAF310}" presName="rect1" presStyleLbl="lnNode1" presStyleIdx="0" presStyleCnt="2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l="-1000" r="-1000"/>
          </a:stretch>
        </a:blipFill>
      </dgm:spPr>
      <dgm:extLst>
        <a:ext uri="{E40237B7-FDA0-4F09-8148-C483321AD2D9}">
          <dgm14:cNvPr xmlns:dgm14="http://schemas.microsoft.com/office/drawing/2010/diagram" id="0" name="" descr="Mela con riempimento a tinta unita"/>
        </a:ext>
      </dgm:extLst>
    </dgm:pt>
    <dgm:pt modelId="{FE0866A9-D92B-4D20-8CF5-130904E83E40}" type="pres">
      <dgm:prSet presAssocID="{6FFD9318-7476-4A0C-B45D-2F1F626D6E6D}" presName="sibTrans" presStyleCnt="0"/>
      <dgm:spPr/>
    </dgm:pt>
    <dgm:pt modelId="{3B5D23FC-5FC0-4B7D-8B6D-04149685D5E1}" type="pres">
      <dgm:prSet presAssocID="{010D2387-231F-491C-AC7B-07303A5DACE9}" presName="comp" presStyleCnt="0"/>
      <dgm:spPr/>
    </dgm:pt>
    <dgm:pt modelId="{9A02634C-179D-4F3E-ABC4-19A536B864E3}" type="pres">
      <dgm:prSet presAssocID="{010D2387-231F-491C-AC7B-07303A5DACE9}" presName="rect2" presStyleLbl="node1" presStyleIdx="1" presStyleCnt="2">
        <dgm:presLayoutVars>
          <dgm:bulletEnabled val="1"/>
        </dgm:presLayoutVars>
      </dgm:prSet>
      <dgm:spPr/>
    </dgm:pt>
    <dgm:pt modelId="{B324AC75-7E77-47C0-8867-6059604E645B}" type="pres">
      <dgm:prSet presAssocID="{010D2387-231F-491C-AC7B-07303A5DACE9}" presName="rect1" presStyleLbl="lnNode1" presStyleIdx="1" presStyleCnt="2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l="-1000" r="-1000"/>
          </a:stretch>
        </a:blipFill>
      </dgm:spPr>
      <dgm:extLst>
        <a:ext uri="{E40237B7-FDA0-4F09-8148-C483321AD2D9}">
          <dgm14:cNvPr xmlns:dgm14="http://schemas.microsoft.com/office/drawing/2010/diagram" id="0" name="" descr="Medicina con riempimento a tinta unita"/>
        </a:ext>
      </dgm:extLst>
    </dgm:pt>
  </dgm:ptLst>
  <dgm:cxnLst>
    <dgm:cxn modelId="{BE0723B2-C15B-470C-99CB-10A211FAB16F}" type="presOf" srcId="{4D1B0D58-259E-46D6-8416-B166DE33B6A2}" destId="{85B6149D-7150-4ABA-B282-1A592165626F}" srcOrd="0" destOrd="0" presId="urn:microsoft.com/office/officeart/2008/layout/AlternatingPictureBlocks"/>
    <dgm:cxn modelId="{71F1F1B2-B7E6-40F2-9BB0-8430F5540AB3}" srcId="{4D1B0D58-259E-46D6-8416-B166DE33B6A2}" destId="{010D2387-231F-491C-AC7B-07303A5DACE9}" srcOrd="1" destOrd="0" parTransId="{8FA18525-95E7-4F9C-96C8-7C7F80B47FE9}" sibTransId="{7C0B781C-EFD7-4FD0-A79C-52E53D1EDC3F}"/>
    <dgm:cxn modelId="{220DC6BD-0197-4B05-86B3-E83AFF021C43}" srcId="{4D1B0D58-259E-46D6-8416-B166DE33B6A2}" destId="{BD2B84A5-C73E-47B1-8C16-DF147EBAF310}" srcOrd="0" destOrd="0" parTransId="{A07003FC-F546-4196-B950-75B6DC0D8473}" sibTransId="{6FFD9318-7476-4A0C-B45D-2F1F626D6E6D}"/>
    <dgm:cxn modelId="{BDC182C1-1938-4E93-BAD0-C3CAFA8F6DD3}" type="presOf" srcId="{010D2387-231F-491C-AC7B-07303A5DACE9}" destId="{9A02634C-179D-4F3E-ABC4-19A536B864E3}" srcOrd="0" destOrd="0" presId="urn:microsoft.com/office/officeart/2008/layout/AlternatingPictureBlocks"/>
    <dgm:cxn modelId="{333217C8-5696-4768-87C9-8F0CB6A8A747}" type="presOf" srcId="{BD2B84A5-C73E-47B1-8C16-DF147EBAF310}" destId="{E26299B1-00C7-466C-9488-6F370DCFBFC6}" srcOrd="0" destOrd="0" presId="urn:microsoft.com/office/officeart/2008/layout/AlternatingPictureBlocks"/>
    <dgm:cxn modelId="{99F29DD2-41FC-447B-A104-7BCC0A646B6B}" type="presParOf" srcId="{85B6149D-7150-4ABA-B282-1A592165626F}" destId="{81B8248C-FDEB-4C6D-B73E-01D1D1B0C15B}" srcOrd="0" destOrd="0" presId="urn:microsoft.com/office/officeart/2008/layout/AlternatingPictureBlocks"/>
    <dgm:cxn modelId="{40DE488A-C722-4FC4-B4DD-7212C90E00D1}" type="presParOf" srcId="{81B8248C-FDEB-4C6D-B73E-01D1D1B0C15B}" destId="{E26299B1-00C7-466C-9488-6F370DCFBFC6}" srcOrd="0" destOrd="0" presId="urn:microsoft.com/office/officeart/2008/layout/AlternatingPictureBlocks"/>
    <dgm:cxn modelId="{58B1C249-C804-4398-944D-200A14FCE453}" type="presParOf" srcId="{81B8248C-FDEB-4C6D-B73E-01D1D1B0C15B}" destId="{EFCC6199-58DE-45AE-BD8D-8D4F197A809C}" srcOrd="1" destOrd="0" presId="urn:microsoft.com/office/officeart/2008/layout/AlternatingPictureBlocks"/>
    <dgm:cxn modelId="{749FA04D-2E06-404E-8B92-70DA5C6A244C}" type="presParOf" srcId="{85B6149D-7150-4ABA-B282-1A592165626F}" destId="{FE0866A9-D92B-4D20-8CF5-130904E83E40}" srcOrd="1" destOrd="0" presId="urn:microsoft.com/office/officeart/2008/layout/AlternatingPictureBlocks"/>
    <dgm:cxn modelId="{4A59DFF8-4A57-41FF-B8FC-F0D11C708782}" type="presParOf" srcId="{85B6149D-7150-4ABA-B282-1A592165626F}" destId="{3B5D23FC-5FC0-4B7D-8B6D-04149685D5E1}" srcOrd="2" destOrd="0" presId="urn:microsoft.com/office/officeart/2008/layout/AlternatingPictureBlocks"/>
    <dgm:cxn modelId="{FC321A07-2138-4822-8060-A3D06567190A}" type="presParOf" srcId="{3B5D23FC-5FC0-4B7D-8B6D-04149685D5E1}" destId="{9A02634C-179D-4F3E-ABC4-19A536B864E3}" srcOrd="0" destOrd="0" presId="urn:microsoft.com/office/officeart/2008/layout/AlternatingPictureBlocks"/>
    <dgm:cxn modelId="{1D8E4098-530E-45A1-AB0F-41E98D9BFF6F}" type="presParOf" srcId="{3B5D23FC-5FC0-4B7D-8B6D-04149685D5E1}" destId="{B324AC75-7E77-47C0-8867-6059604E645B}" srcOrd="1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52C35F8-5756-40B7-BD19-5B0ADF851D26}" type="doc">
      <dgm:prSet loTypeId="urn:microsoft.com/office/officeart/2005/8/layout/hList2" loCatId="pictur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GB"/>
        </a:p>
      </dgm:t>
    </dgm:pt>
    <dgm:pt modelId="{C7BE47A8-7FE8-437A-B91D-14F8F46889F5}">
      <dgm:prSet phldrT="[Testo]"/>
      <dgm:spPr/>
      <dgm:t>
        <a:bodyPr/>
        <a:lstStyle/>
        <a:p>
          <a:r>
            <a:rPr lang="it-IT" b="1" dirty="0"/>
            <a:t>Colazione</a:t>
          </a:r>
        </a:p>
      </dgm:t>
    </dgm:pt>
    <dgm:pt modelId="{6DD18661-1E41-49C8-9336-DE3BB31C0087}" type="parTrans" cxnId="{42D0E1C8-8E4D-4894-BA39-DF1A0C842025}">
      <dgm:prSet/>
      <dgm:spPr/>
      <dgm:t>
        <a:bodyPr/>
        <a:lstStyle/>
        <a:p>
          <a:endParaRPr lang="it-IT" b="1" dirty="0"/>
        </a:p>
      </dgm:t>
    </dgm:pt>
    <dgm:pt modelId="{232273C9-A8C9-4148-8577-C55F0E72DDBD}" type="sibTrans" cxnId="{42D0E1C8-8E4D-4894-BA39-DF1A0C842025}">
      <dgm:prSet/>
      <dgm:spPr/>
      <dgm:t>
        <a:bodyPr/>
        <a:lstStyle/>
        <a:p>
          <a:endParaRPr lang="it-IT" b="1" dirty="0"/>
        </a:p>
      </dgm:t>
    </dgm:pt>
    <dgm:pt modelId="{B95424B5-E996-4A40-BF3E-E8EFBDC02AD9}">
      <dgm:prSet phldrT="[Testo]" custT="1"/>
      <dgm:spPr/>
      <dgm:t>
        <a:bodyPr/>
        <a:lstStyle/>
        <a:p>
          <a:r>
            <a:rPr lang="it-IT" sz="1800" b="1" noProof="0" dirty="0"/>
            <a:t>150mL di latte vaccino scremato</a:t>
          </a:r>
        </a:p>
      </dgm:t>
    </dgm:pt>
    <dgm:pt modelId="{5AFFF3EE-8795-4EAD-BE71-A447DF6C694C}" type="parTrans" cxnId="{078F65F0-CB3F-4AD3-A424-F2E36D7E730D}">
      <dgm:prSet/>
      <dgm:spPr/>
      <dgm:t>
        <a:bodyPr/>
        <a:lstStyle/>
        <a:p>
          <a:endParaRPr lang="it-IT" b="1" dirty="0"/>
        </a:p>
      </dgm:t>
    </dgm:pt>
    <dgm:pt modelId="{0385CE4D-6F13-4929-865D-369A8E1EFECC}" type="sibTrans" cxnId="{078F65F0-CB3F-4AD3-A424-F2E36D7E730D}">
      <dgm:prSet/>
      <dgm:spPr/>
      <dgm:t>
        <a:bodyPr/>
        <a:lstStyle/>
        <a:p>
          <a:endParaRPr lang="it-IT" b="1" dirty="0"/>
        </a:p>
      </dgm:t>
    </dgm:pt>
    <dgm:pt modelId="{2A865C39-7FFD-4A1A-A7C7-5BCC66F12E1B}">
      <dgm:prSet phldrT="[Testo]" custT="1"/>
      <dgm:spPr/>
      <dgm:t>
        <a:bodyPr/>
        <a:lstStyle/>
        <a:p>
          <a:r>
            <a:rPr lang="it-IT" sz="1800" b="1" noProof="0" dirty="0"/>
            <a:t>30g di avena</a:t>
          </a:r>
        </a:p>
      </dgm:t>
    </dgm:pt>
    <dgm:pt modelId="{3F2C8266-3D07-4AE1-8870-93B5B5C683FF}" type="parTrans" cxnId="{9DF552CE-98E8-4074-8CC7-B04E7BC7675F}">
      <dgm:prSet/>
      <dgm:spPr/>
      <dgm:t>
        <a:bodyPr/>
        <a:lstStyle/>
        <a:p>
          <a:endParaRPr lang="it-IT" b="1" dirty="0"/>
        </a:p>
      </dgm:t>
    </dgm:pt>
    <dgm:pt modelId="{46BB306A-1E6A-49B9-BC42-03F5785A9CAD}" type="sibTrans" cxnId="{9DF552CE-98E8-4074-8CC7-B04E7BC7675F}">
      <dgm:prSet/>
      <dgm:spPr/>
      <dgm:t>
        <a:bodyPr/>
        <a:lstStyle/>
        <a:p>
          <a:endParaRPr lang="it-IT" b="1" dirty="0"/>
        </a:p>
      </dgm:t>
    </dgm:pt>
    <dgm:pt modelId="{56310862-9A5B-4E97-9615-767ED60D4E57}">
      <dgm:prSet phldrT="[Testo]"/>
      <dgm:spPr/>
      <dgm:t>
        <a:bodyPr/>
        <a:lstStyle/>
        <a:p>
          <a:r>
            <a:rPr lang="it-IT" b="1" dirty="0"/>
            <a:t>Pranzo</a:t>
          </a:r>
        </a:p>
      </dgm:t>
    </dgm:pt>
    <dgm:pt modelId="{9CF58FDF-BC4F-4CBB-ADF5-2E078AAF7FA7}" type="parTrans" cxnId="{24CAB9FD-ABA4-49EF-9CCB-C445E8FC8D52}">
      <dgm:prSet/>
      <dgm:spPr/>
      <dgm:t>
        <a:bodyPr/>
        <a:lstStyle/>
        <a:p>
          <a:endParaRPr lang="it-IT" b="1" dirty="0"/>
        </a:p>
      </dgm:t>
    </dgm:pt>
    <dgm:pt modelId="{798CEE53-29DF-4A4D-9A17-0AF55336D654}" type="sibTrans" cxnId="{24CAB9FD-ABA4-49EF-9CCB-C445E8FC8D52}">
      <dgm:prSet/>
      <dgm:spPr/>
      <dgm:t>
        <a:bodyPr/>
        <a:lstStyle/>
        <a:p>
          <a:endParaRPr lang="it-IT" b="1" dirty="0"/>
        </a:p>
      </dgm:t>
    </dgm:pt>
    <dgm:pt modelId="{4AB039E2-A2A1-45B9-8C6F-5C42AE396689}">
      <dgm:prSet phldrT="[Testo]"/>
      <dgm:spPr/>
      <dgm:t>
        <a:bodyPr/>
        <a:lstStyle/>
        <a:p>
          <a:r>
            <a:rPr lang="it-IT" b="1" noProof="0" dirty="0"/>
            <a:t>200g di filetto di merluzzo cotto al vapore, condito con olio EVO  e succo di limone</a:t>
          </a:r>
        </a:p>
      </dgm:t>
    </dgm:pt>
    <dgm:pt modelId="{F3BD05D2-E6AD-4D7E-89DF-3FC04B3C9CB2}" type="parTrans" cxnId="{96BF375B-E1C1-4201-AA9C-09D9F2A49085}">
      <dgm:prSet/>
      <dgm:spPr/>
      <dgm:t>
        <a:bodyPr/>
        <a:lstStyle/>
        <a:p>
          <a:endParaRPr lang="it-IT" b="1" dirty="0"/>
        </a:p>
      </dgm:t>
    </dgm:pt>
    <dgm:pt modelId="{DDB75619-568F-4E13-968F-37C35FB083FB}" type="sibTrans" cxnId="{96BF375B-E1C1-4201-AA9C-09D9F2A49085}">
      <dgm:prSet/>
      <dgm:spPr/>
      <dgm:t>
        <a:bodyPr/>
        <a:lstStyle/>
        <a:p>
          <a:endParaRPr lang="it-IT" b="1" dirty="0"/>
        </a:p>
      </dgm:t>
    </dgm:pt>
    <dgm:pt modelId="{00155EF4-8826-412F-8EA6-6EEE7EDC9089}">
      <dgm:prSet phldrT="[Testo]"/>
      <dgm:spPr/>
      <dgm:t>
        <a:bodyPr/>
        <a:lstStyle/>
        <a:p>
          <a:r>
            <a:rPr lang="it-IT" b="1" dirty="0"/>
            <a:t>Merenda</a:t>
          </a:r>
        </a:p>
      </dgm:t>
    </dgm:pt>
    <dgm:pt modelId="{AD8086ED-291D-44F2-8AA5-3C21BCC2CB03}" type="parTrans" cxnId="{50A9D4AF-6CAD-447D-BF54-7A0B15BB00A9}">
      <dgm:prSet/>
      <dgm:spPr/>
      <dgm:t>
        <a:bodyPr/>
        <a:lstStyle/>
        <a:p>
          <a:endParaRPr lang="it-IT" b="1" dirty="0"/>
        </a:p>
      </dgm:t>
    </dgm:pt>
    <dgm:pt modelId="{811DE2AD-ADE2-4B43-A806-9411BCD25650}" type="sibTrans" cxnId="{50A9D4AF-6CAD-447D-BF54-7A0B15BB00A9}">
      <dgm:prSet/>
      <dgm:spPr/>
      <dgm:t>
        <a:bodyPr/>
        <a:lstStyle/>
        <a:p>
          <a:endParaRPr lang="it-IT" b="1" dirty="0"/>
        </a:p>
      </dgm:t>
    </dgm:pt>
    <dgm:pt modelId="{A766D1D1-82FD-4159-B2A5-A219CE9BAE45}">
      <dgm:prSet phldrT="[Testo]" custT="1"/>
      <dgm:spPr/>
      <dgm:t>
        <a:bodyPr/>
        <a:lstStyle/>
        <a:p>
          <a:r>
            <a:rPr lang="it-IT" sz="1800" b="1" dirty="0"/>
            <a:t>30g di Grana Padano</a:t>
          </a:r>
        </a:p>
      </dgm:t>
    </dgm:pt>
    <dgm:pt modelId="{B7A01C0B-6AF3-4DD0-A3B7-6479208FBDBB}" type="parTrans" cxnId="{9A272381-92B4-4A30-8AC3-D0F3284AF5F3}">
      <dgm:prSet/>
      <dgm:spPr/>
      <dgm:t>
        <a:bodyPr/>
        <a:lstStyle/>
        <a:p>
          <a:endParaRPr lang="it-IT" b="1" dirty="0"/>
        </a:p>
      </dgm:t>
    </dgm:pt>
    <dgm:pt modelId="{0D19EB20-0731-4341-98D9-CDFA14F9AEC7}" type="sibTrans" cxnId="{9A272381-92B4-4A30-8AC3-D0F3284AF5F3}">
      <dgm:prSet/>
      <dgm:spPr/>
      <dgm:t>
        <a:bodyPr/>
        <a:lstStyle/>
        <a:p>
          <a:endParaRPr lang="it-IT" b="1" dirty="0"/>
        </a:p>
      </dgm:t>
    </dgm:pt>
    <dgm:pt modelId="{4F362CAD-E2E7-4CA0-B374-83B7A59A7FEC}">
      <dgm:prSet phldrT="[Testo]"/>
      <dgm:spPr/>
      <dgm:t>
        <a:bodyPr/>
        <a:lstStyle/>
        <a:p>
          <a:r>
            <a:rPr lang="it-IT" b="1" dirty="0"/>
            <a:t>Cena</a:t>
          </a:r>
        </a:p>
      </dgm:t>
    </dgm:pt>
    <dgm:pt modelId="{4ED1DC96-5F42-4586-987D-5CFC48377F26}" type="parTrans" cxnId="{A0E54ECE-23AF-4E3E-B7D0-BCB47279EECC}">
      <dgm:prSet/>
      <dgm:spPr/>
      <dgm:t>
        <a:bodyPr/>
        <a:lstStyle/>
        <a:p>
          <a:endParaRPr lang="it-IT" b="1" dirty="0"/>
        </a:p>
      </dgm:t>
    </dgm:pt>
    <dgm:pt modelId="{95580623-030B-4121-A269-BEAB4EB82CA5}" type="sibTrans" cxnId="{A0E54ECE-23AF-4E3E-B7D0-BCB47279EECC}">
      <dgm:prSet/>
      <dgm:spPr/>
      <dgm:t>
        <a:bodyPr/>
        <a:lstStyle/>
        <a:p>
          <a:endParaRPr lang="it-IT" b="1" dirty="0"/>
        </a:p>
      </dgm:t>
    </dgm:pt>
    <dgm:pt modelId="{A092CE2A-7624-4029-9F02-D9738D8F9928}">
      <dgm:prSet phldrT="[Testo]"/>
      <dgm:spPr/>
      <dgm:t>
        <a:bodyPr/>
        <a:lstStyle/>
        <a:p>
          <a:r>
            <a:rPr lang="it-IT" b="1" dirty="0"/>
            <a:t>Spuntino</a:t>
          </a:r>
        </a:p>
      </dgm:t>
    </dgm:pt>
    <dgm:pt modelId="{52E4BD38-9700-49C0-BD38-5F771EA4CC94}" type="parTrans" cxnId="{D454FB56-60AB-4E0E-AE56-5B3435DB4DBB}">
      <dgm:prSet/>
      <dgm:spPr/>
      <dgm:t>
        <a:bodyPr/>
        <a:lstStyle/>
        <a:p>
          <a:endParaRPr lang="it-IT" b="1" dirty="0"/>
        </a:p>
      </dgm:t>
    </dgm:pt>
    <dgm:pt modelId="{C65389D1-8AA7-4A7F-A8E2-8B166C233A8A}" type="sibTrans" cxnId="{D454FB56-60AB-4E0E-AE56-5B3435DB4DBB}">
      <dgm:prSet/>
      <dgm:spPr/>
      <dgm:t>
        <a:bodyPr/>
        <a:lstStyle/>
        <a:p>
          <a:endParaRPr lang="it-IT" b="1" dirty="0"/>
        </a:p>
      </dgm:t>
    </dgm:pt>
    <dgm:pt modelId="{6FAEE565-B5C3-4A70-9EDB-CA5B846CEED6}">
      <dgm:prSet custT="1"/>
      <dgm:spPr/>
      <dgm:t>
        <a:bodyPr/>
        <a:lstStyle/>
        <a:p>
          <a:pPr algn="l"/>
          <a:r>
            <a:rPr lang="it-IT" sz="1600" b="1" dirty="0"/>
            <a:t>150g </a:t>
          </a:r>
          <a:r>
            <a:rPr lang="it-IT" sz="1600" b="1" noProof="0" dirty="0"/>
            <a:t>di hamburger di macinato magro di manzo</a:t>
          </a:r>
        </a:p>
      </dgm:t>
    </dgm:pt>
    <dgm:pt modelId="{B9FFE34D-12A0-4750-A734-3FF7572D6516}" type="parTrans" cxnId="{FE1193B5-EA40-4F53-B8C0-9A6A8A59D316}">
      <dgm:prSet/>
      <dgm:spPr/>
      <dgm:t>
        <a:bodyPr/>
        <a:lstStyle/>
        <a:p>
          <a:endParaRPr lang="it-IT" b="1" dirty="0"/>
        </a:p>
      </dgm:t>
    </dgm:pt>
    <dgm:pt modelId="{5F33CA30-7754-4DCB-A104-B5797C39F1BA}" type="sibTrans" cxnId="{FE1193B5-EA40-4F53-B8C0-9A6A8A59D316}">
      <dgm:prSet/>
      <dgm:spPr/>
      <dgm:t>
        <a:bodyPr/>
        <a:lstStyle/>
        <a:p>
          <a:endParaRPr lang="it-IT" b="1" dirty="0"/>
        </a:p>
      </dgm:t>
    </dgm:pt>
    <dgm:pt modelId="{F502667C-3CAC-47F9-8BE8-30B9E0B24131}">
      <dgm:prSet custT="1"/>
      <dgm:spPr/>
      <dgm:t>
        <a:bodyPr/>
        <a:lstStyle/>
        <a:p>
          <a:r>
            <a:rPr lang="it-IT" sz="1800" b="1" noProof="0" dirty="0"/>
            <a:t>30g di noci</a:t>
          </a:r>
        </a:p>
      </dgm:t>
    </dgm:pt>
    <dgm:pt modelId="{14B1E899-5969-41ED-9D80-4610E08F34AB}" type="parTrans" cxnId="{9DD9E7D7-4D46-4D8D-84B8-9EA299A93CA2}">
      <dgm:prSet/>
      <dgm:spPr/>
      <dgm:t>
        <a:bodyPr/>
        <a:lstStyle/>
        <a:p>
          <a:endParaRPr lang="it-IT" b="1" dirty="0"/>
        </a:p>
      </dgm:t>
    </dgm:pt>
    <dgm:pt modelId="{FD638236-7606-476F-B165-ACB8DC5F740C}" type="sibTrans" cxnId="{9DD9E7D7-4D46-4D8D-84B8-9EA299A93CA2}">
      <dgm:prSet/>
      <dgm:spPr/>
      <dgm:t>
        <a:bodyPr/>
        <a:lstStyle/>
        <a:p>
          <a:endParaRPr lang="it-IT" b="1" dirty="0"/>
        </a:p>
      </dgm:t>
    </dgm:pt>
    <dgm:pt modelId="{6DACCE32-E794-4DE4-A9E0-39508FAA4956}">
      <dgm:prSet phldrT="[Testo]"/>
      <dgm:spPr/>
      <dgm:t>
        <a:bodyPr/>
        <a:lstStyle/>
        <a:p>
          <a:endParaRPr lang="it-IT" sz="1400" b="1" dirty="0"/>
        </a:p>
      </dgm:t>
    </dgm:pt>
    <dgm:pt modelId="{6F7A3722-6F7C-444E-B62F-1916F809136F}" type="parTrans" cxnId="{63C98250-1848-487E-92B1-066DDC2B82D1}">
      <dgm:prSet/>
      <dgm:spPr/>
      <dgm:t>
        <a:bodyPr/>
        <a:lstStyle/>
        <a:p>
          <a:endParaRPr lang="it-IT" b="1" dirty="0"/>
        </a:p>
      </dgm:t>
    </dgm:pt>
    <dgm:pt modelId="{20299286-7C0C-4EC0-9916-35E64F077FC4}" type="sibTrans" cxnId="{63C98250-1848-487E-92B1-066DDC2B82D1}">
      <dgm:prSet/>
      <dgm:spPr/>
      <dgm:t>
        <a:bodyPr/>
        <a:lstStyle/>
        <a:p>
          <a:endParaRPr lang="it-IT" b="1" dirty="0"/>
        </a:p>
      </dgm:t>
    </dgm:pt>
    <dgm:pt modelId="{D7C25EEE-877D-4BAE-9195-666A874B7407}">
      <dgm:prSet custT="1"/>
      <dgm:spPr/>
      <dgm:t>
        <a:bodyPr/>
        <a:lstStyle/>
        <a:p>
          <a:pPr algn="l"/>
          <a:r>
            <a:rPr lang="it-IT" sz="1600" b="1" noProof="0" dirty="0"/>
            <a:t>100g di spinaci lessi conditi con olio EVO e succo di limone</a:t>
          </a:r>
        </a:p>
      </dgm:t>
    </dgm:pt>
    <dgm:pt modelId="{71619DB5-CC21-4202-A4D7-715D2324F4F9}" type="parTrans" cxnId="{1F4FADE8-5595-46F3-9881-25E18FF986A2}">
      <dgm:prSet/>
      <dgm:spPr/>
      <dgm:t>
        <a:bodyPr/>
        <a:lstStyle/>
        <a:p>
          <a:endParaRPr lang="it-IT" b="1" dirty="0"/>
        </a:p>
      </dgm:t>
    </dgm:pt>
    <dgm:pt modelId="{4ECE71A2-0758-451F-8F70-D1CB0633A13B}" type="sibTrans" cxnId="{1F4FADE8-5595-46F3-9881-25E18FF986A2}">
      <dgm:prSet/>
      <dgm:spPr/>
      <dgm:t>
        <a:bodyPr/>
        <a:lstStyle/>
        <a:p>
          <a:endParaRPr lang="it-IT" b="1" dirty="0"/>
        </a:p>
      </dgm:t>
    </dgm:pt>
    <dgm:pt modelId="{38C1CA51-6E4B-4414-BF8D-F2AA8ED76140}">
      <dgm:prSet custT="1"/>
      <dgm:spPr/>
      <dgm:t>
        <a:bodyPr/>
        <a:lstStyle/>
        <a:p>
          <a:r>
            <a:rPr lang="it-IT" sz="1800" b="1" noProof="0" dirty="0"/>
            <a:t>1 banana</a:t>
          </a:r>
        </a:p>
      </dgm:t>
    </dgm:pt>
    <dgm:pt modelId="{D3480996-8CE1-41D0-8899-6E6B9A723136}" type="parTrans" cxnId="{43ACCCF7-2643-40A9-857D-D3F33398C985}">
      <dgm:prSet/>
      <dgm:spPr/>
      <dgm:t>
        <a:bodyPr/>
        <a:lstStyle/>
        <a:p>
          <a:endParaRPr lang="it-IT" b="1" dirty="0"/>
        </a:p>
      </dgm:t>
    </dgm:pt>
    <dgm:pt modelId="{2CB6F650-70EC-4AD3-B85A-C35091A00F97}" type="sibTrans" cxnId="{43ACCCF7-2643-40A9-857D-D3F33398C985}">
      <dgm:prSet/>
      <dgm:spPr/>
      <dgm:t>
        <a:bodyPr/>
        <a:lstStyle/>
        <a:p>
          <a:endParaRPr lang="it-IT" b="1" dirty="0"/>
        </a:p>
      </dgm:t>
    </dgm:pt>
    <dgm:pt modelId="{F34DDFD8-3760-4B2E-9D51-666E2DE18749}">
      <dgm:prSet custT="1"/>
      <dgm:spPr/>
      <dgm:t>
        <a:bodyPr/>
        <a:lstStyle/>
        <a:p>
          <a:pPr algn="l"/>
          <a:r>
            <a:rPr lang="it-IT" sz="1600" b="1" noProof="0" dirty="0"/>
            <a:t>150g di patate lesse</a:t>
          </a:r>
        </a:p>
      </dgm:t>
    </dgm:pt>
    <dgm:pt modelId="{10D73A6B-0B7E-44D9-818C-BEC8BB11999B}" type="parTrans" cxnId="{12133F29-BA03-499B-8545-2A7ED4B8EA56}">
      <dgm:prSet/>
      <dgm:spPr/>
      <dgm:t>
        <a:bodyPr/>
        <a:lstStyle/>
        <a:p>
          <a:endParaRPr lang="it-IT" b="1" dirty="0"/>
        </a:p>
      </dgm:t>
    </dgm:pt>
    <dgm:pt modelId="{9CA6F2C1-7A79-4AE0-867E-15C1F3379457}" type="sibTrans" cxnId="{12133F29-BA03-499B-8545-2A7ED4B8EA56}">
      <dgm:prSet/>
      <dgm:spPr/>
      <dgm:t>
        <a:bodyPr/>
        <a:lstStyle/>
        <a:p>
          <a:endParaRPr lang="it-IT" b="1" dirty="0"/>
        </a:p>
      </dgm:t>
    </dgm:pt>
    <dgm:pt modelId="{93E48B74-D344-4961-878E-DFA7496ECBD3}">
      <dgm:prSet phldrT="[Testo]" custT="1"/>
      <dgm:spPr/>
      <dgm:t>
        <a:bodyPr/>
        <a:lstStyle/>
        <a:p>
          <a:r>
            <a:rPr lang="it-IT" sz="1800" b="1" noProof="0" dirty="0"/>
            <a:t>10g di cacao amaro in polvere</a:t>
          </a:r>
        </a:p>
      </dgm:t>
    </dgm:pt>
    <dgm:pt modelId="{EFEEEA28-738C-4020-913D-3C60FEBDE984}" type="parTrans" cxnId="{000F371F-DB86-43D8-BD2B-206355D46665}">
      <dgm:prSet/>
      <dgm:spPr/>
      <dgm:t>
        <a:bodyPr/>
        <a:lstStyle/>
        <a:p>
          <a:endParaRPr lang="it-IT" b="1" dirty="0"/>
        </a:p>
      </dgm:t>
    </dgm:pt>
    <dgm:pt modelId="{B1B46879-0B34-43D6-BB93-5B9299BC317C}" type="sibTrans" cxnId="{000F371F-DB86-43D8-BD2B-206355D46665}">
      <dgm:prSet/>
      <dgm:spPr/>
      <dgm:t>
        <a:bodyPr/>
        <a:lstStyle/>
        <a:p>
          <a:endParaRPr lang="it-IT" b="1" dirty="0"/>
        </a:p>
      </dgm:t>
    </dgm:pt>
    <dgm:pt modelId="{57613F5C-95D7-400D-9A85-27B5FFF9C693}">
      <dgm:prSet phldrT="[Testo]"/>
      <dgm:spPr/>
      <dgm:t>
        <a:bodyPr/>
        <a:lstStyle/>
        <a:p>
          <a:endParaRPr lang="it-IT" b="1" dirty="0"/>
        </a:p>
      </dgm:t>
    </dgm:pt>
    <dgm:pt modelId="{E45629D0-717C-4F05-849C-94E8C34134F3}" type="parTrans" cxnId="{57CC61DC-D17F-46CA-B1DF-2263BC7A0DC6}">
      <dgm:prSet/>
      <dgm:spPr/>
      <dgm:t>
        <a:bodyPr/>
        <a:lstStyle/>
        <a:p>
          <a:endParaRPr lang="it-IT" dirty="0"/>
        </a:p>
      </dgm:t>
    </dgm:pt>
    <dgm:pt modelId="{89781AE9-B57D-4D9A-AF17-5B46C2F98F27}" type="sibTrans" cxnId="{57CC61DC-D17F-46CA-B1DF-2263BC7A0DC6}">
      <dgm:prSet/>
      <dgm:spPr/>
      <dgm:t>
        <a:bodyPr/>
        <a:lstStyle/>
        <a:p>
          <a:endParaRPr lang="it-IT" dirty="0"/>
        </a:p>
      </dgm:t>
    </dgm:pt>
    <dgm:pt modelId="{715FCEB9-9167-4907-BA51-26756E1951D1}">
      <dgm:prSet phldrT="[Testo]"/>
      <dgm:spPr/>
      <dgm:t>
        <a:bodyPr/>
        <a:lstStyle/>
        <a:p>
          <a:r>
            <a:rPr lang="it-IT" b="1" noProof="0" dirty="0"/>
            <a:t>100g di peperoni al forno</a:t>
          </a:r>
        </a:p>
      </dgm:t>
    </dgm:pt>
    <dgm:pt modelId="{909871EC-CD70-4818-B121-62F0E4AE94D2}" type="sibTrans" cxnId="{4B5B36BF-3BDA-44E6-8986-0E3D3F3D614E}">
      <dgm:prSet/>
      <dgm:spPr/>
      <dgm:t>
        <a:bodyPr/>
        <a:lstStyle/>
        <a:p>
          <a:endParaRPr lang="it-IT" b="1" dirty="0"/>
        </a:p>
      </dgm:t>
    </dgm:pt>
    <dgm:pt modelId="{7DF014CC-253D-4562-8FEA-9556D5C354E9}" type="parTrans" cxnId="{4B5B36BF-3BDA-44E6-8986-0E3D3F3D614E}">
      <dgm:prSet/>
      <dgm:spPr/>
      <dgm:t>
        <a:bodyPr/>
        <a:lstStyle/>
        <a:p>
          <a:endParaRPr lang="it-IT" b="1" dirty="0"/>
        </a:p>
      </dgm:t>
    </dgm:pt>
    <dgm:pt modelId="{0E1EF0F1-AF18-4BA5-8C51-DB1EF06592D7}">
      <dgm:prSet phldrT="[Testo]"/>
      <dgm:spPr/>
      <dgm:t>
        <a:bodyPr/>
        <a:lstStyle/>
        <a:p>
          <a:r>
            <a:rPr lang="it-IT" b="1" noProof="0" dirty="0"/>
            <a:t>30g di crackers non salati</a:t>
          </a:r>
        </a:p>
      </dgm:t>
    </dgm:pt>
    <dgm:pt modelId="{F911B267-CC4D-4BC3-8427-58DE3A89680D}" type="sibTrans" cxnId="{CE0E14BF-7CB9-4A25-AAD7-76F850E75EF0}">
      <dgm:prSet/>
      <dgm:spPr/>
      <dgm:t>
        <a:bodyPr/>
        <a:lstStyle/>
        <a:p>
          <a:endParaRPr lang="it-IT" dirty="0"/>
        </a:p>
      </dgm:t>
    </dgm:pt>
    <dgm:pt modelId="{01436EEF-59E7-45F3-9E95-45EC671C3F0D}" type="parTrans" cxnId="{CE0E14BF-7CB9-4A25-AAD7-76F850E75EF0}">
      <dgm:prSet/>
      <dgm:spPr/>
      <dgm:t>
        <a:bodyPr/>
        <a:lstStyle/>
        <a:p>
          <a:endParaRPr lang="it-IT" dirty="0"/>
        </a:p>
      </dgm:t>
    </dgm:pt>
    <dgm:pt modelId="{C1889731-F27E-4173-970E-80F2966985AD}">
      <dgm:prSet phldrT="[Testo]"/>
      <dgm:spPr/>
      <dgm:t>
        <a:bodyPr/>
        <a:lstStyle/>
        <a:p>
          <a:r>
            <a:rPr lang="it-IT" b="1" noProof="0" dirty="0"/>
            <a:t>10g di olio EVO totali</a:t>
          </a:r>
        </a:p>
      </dgm:t>
    </dgm:pt>
    <dgm:pt modelId="{095E992D-28D4-4106-B341-B111538DE741}" type="parTrans" cxnId="{194A702E-F386-4190-9FD5-16AFFCCBC985}">
      <dgm:prSet/>
      <dgm:spPr/>
      <dgm:t>
        <a:bodyPr/>
        <a:lstStyle/>
        <a:p>
          <a:endParaRPr lang="it-IT" dirty="0"/>
        </a:p>
      </dgm:t>
    </dgm:pt>
    <dgm:pt modelId="{FAEF50EA-5864-4AAE-BF10-B98DA3571452}" type="sibTrans" cxnId="{194A702E-F386-4190-9FD5-16AFFCCBC985}">
      <dgm:prSet/>
      <dgm:spPr/>
      <dgm:t>
        <a:bodyPr/>
        <a:lstStyle/>
        <a:p>
          <a:endParaRPr lang="it-IT" dirty="0"/>
        </a:p>
      </dgm:t>
    </dgm:pt>
    <dgm:pt modelId="{252FDF18-FEFB-423A-A7F5-FA0CA618605B}">
      <dgm:prSet custT="1"/>
      <dgm:spPr/>
      <dgm:t>
        <a:bodyPr/>
        <a:lstStyle/>
        <a:p>
          <a:pPr algn="l"/>
          <a:r>
            <a:rPr lang="it-IT" sz="1600" b="1" noProof="0" dirty="0"/>
            <a:t>10g di olio EVO totali</a:t>
          </a:r>
        </a:p>
      </dgm:t>
    </dgm:pt>
    <dgm:pt modelId="{80458410-1F96-44D6-9CE1-596E4BF36319}" type="parTrans" cxnId="{DD09176B-C48B-47E0-AA22-C4844BC20CD6}">
      <dgm:prSet/>
      <dgm:spPr/>
      <dgm:t>
        <a:bodyPr/>
        <a:lstStyle/>
        <a:p>
          <a:endParaRPr lang="it-IT" dirty="0"/>
        </a:p>
      </dgm:t>
    </dgm:pt>
    <dgm:pt modelId="{91831F7A-C228-4413-B069-A739538EB755}" type="sibTrans" cxnId="{DD09176B-C48B-47E0-AA22-C4844BC20CD6}">
      <dgm:prSet/>
      <dgm:spPr/>
      <dgm:t>
        <a:bodyPr/>
        <a:lstStyle/>
        <a:p>
          <a:endParaRPr lang="it-IT" dirty="0"/>
        </a:p>
      </dgm:t>
    </dgm:pt>
    <dgm:pt modelId="{78281BEA-7FF9-4D46-BD07-D6DA2870B3D2}" type="pres">
      <dgm:prSet presAssocID="{452C35F8-5756-40B7-BD19-5B0ADF851D26}" presName="linearFlow" presStyleCnt="0">
        <dgm:presLayoutVars>
          <dgm:dir/>
          <dgm:animLvl val="lvl"/>
          <dgm:resizeHandles/>
        </dgm:presLayoutVars>
      </dgm:prSet>
      <dgm:spPr/>
    </dgm:pt>
    <dgm:pt modelId="{384AE031-1155-4A3E-BA90-ADA891C64580}" type="pres">
      <dgm:prSet presAssocID="{C7BE47A8-7FE8-437A-B91D-14F8F46889F5}" presName="compositeNode" presStyleCnt="0">
        <dgm:presLayoutVars>
          <dgm:bulletEnabled val="1"/>
        </dgm:presLayoutVars>
      </dgm:prSet>
      <dgm:spPr/>
    </dgm:pt>
    <dgm:pt modelId="{880A10D5-EFE5-483F-B4C7-0B99FA09CC78}" type="pres">
      <dgm:prSet presAssocID="{C7BE47A8-7FE8-437A-B91D-14F8F46889F5}" presName="image" presStyleLbl="fgImgPlace1" presStyleIdx="0" presStyleCnt="5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affè con riempimento a tinta unita"/>
        </a:ext>
      </dgm:extLst>
    </dgm:pt>
    <dgm:pt modelId="{685488CD-20C4-40AF-B29C-5F83A913F7EC}" type="pres">
      <dgm:prSet presAssocID="{C7BE47A8-7FE8-437A-B91D-14F8F46889F5}" presName="childNode" presStyleLbl="node1" presStyleIdx="0" presStyleCnt="5">
        <dgm:presLayoutVars>
          <dgm:bulletEnabled val="1"/>
        </dgm:presLayoutVars>
      </dgm:prSet>
      <dgm:spPr/>
    </dgm:pt>
    <dgm:pt modelId="{9899F87C-C9CA-4400-AEC1-55E61E03D14E}" type="pres">
      <dgm:prSet presAssocID="{C7BE47A8-7FE8-437A-B91D-14F8F46889F5}" presName="parentNode" presStyleLbl="revTx" presStyleIdx="0" presStyleCnt="5">
        <dgm:presLayoutVars>
          <dgm:chMax val="0"/>
          <dgm:bulletEnabled val="1"/>
        </dgm:presLayoutVars>
      </dgm:prSet>
      <dgm:spPr/>
    </dgm:pt>
    <dgm:pt modelId="{64AEC14D-3680-4989-875A-7D2226CD166D}" type="pres">
      <dgm:prSet presAssocID="{232273C9-A8C9-4148-8577-C55F0E72DDBD}" presName="sibTrans" presStyleCnt="0"/>
      <dgm:spPr/>
    </dgm:pt>
    <dgm:pt modelId="{EA90EBC1-5F9C-49D3-841A-781E7D7DD356}" type="pres">
      <dgm:prSet presAssocID="{A092CE2A-7624-4029-9F02-D9738D8F9928}" presName="compositeNode" presStyleCnt="0">
        <dgm:presLayoutVars>
          <dgm:bulletEnabled val="1"/>
        </dgm:presLayoutVars>
      </dgm:prSet>
      <dgm:spPr/>
    </dgm:pt>
    <dgm:pt modelId="{F2321324-CB53-473D-AE5F-E3492C84AD44}" type="pres">
      <dgm:prSet presAssocID="{A092CE2A-7624-4029-9F02-D9738D8F9928}" presName="image" presStyleLbl="fgImgPlace1" presStyleIdx="1" presStyleCnt="5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ela con riempimento a tinta unita"/>
        </a:ext>
      </dgm:extLst>
    </dgm:pt>
    <dgm:pt modelId="{91521348-6EEF-47B4-B15F-EB40B7BDACD5}" type="pres">
      <dgm:prSet presAssocID="{A092CE2A-7624-4029-9F02-D9738D8F9928}" presName="childNode" presStyleLbl="node1" presStyleIdx="1" presStyleCnt="5">
        <dgm:presLayoutVars>
          <dgm:bulletEnabled val="1"/>
        </dgm:presLayoutVars>
      </dgm:prSet>
      <dgm:spPr/>
    </dgm:pt>
    <dgm:pt modelId="{3E8EF381-96D0-4CB8-9D3C-FBBE4E9D12E1}" type="pres">
      <dgm:prSet presAssocID="{A092CE2A-7624-4029-9F02-D9738D8F9928}" presName="parentNode" presStyleLbl="revTx" presStyleIdx="1" presStyleCnt="5">
        <dgm:presLayoutVars>
          <dgm:chMax val="0"/>
          <dgm:bulletEnabled val="1"/>
        </dgm:presLayoutVars>
      </dgm:prSet>
      <dgm:spPr/>
    </dgm:pt>
    <dgm:pt modelId="{07907282-C47E-4EC6-B6E8-590BAAB6A093}" type="pres">
      <dgm:prSet presAssocID="{C65389D1-8AA7-4A7F-A8E2-8B166C233A8A}" presName="sibTrans" presStyleCnt="0"/>
      <dgm:spPr/>
    </dgm:pt>
    <dgm:pt modelId="{78AB7C0D-EA50-4173-9D68-E2EA4B7ECD6E}" type="pres">
      <dgm:prSet presAssocID="{56310862-9A5B-4E97-9615-767ED60D4E57}" presName="compositeNode" presStyleCnt="0">
        <dgm:presLayoutVars>
          <dgm:bulletEnabled val="1"/>
        </dgm:presLayoutVars>
      </dgm:prSet>
      <dgm:spPr/>
    </dgm:pt>
    <dgm:pt modelId="{A08EF826-9880-4E3B-97A2-3B2C8DE7DF35}" type="pres">
      <dgm:prSet presAssocID="{56310862-9A5B-4E97-9615-767ED60D4E57}" presName="image" presStyleLbl="fgImgPlace1" presStyleIdx="2" presStyleCnt="5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avola apparecchiata con riempimento a tinta unita"/>
        </a:ext>
      </dgm:extLst>
    </dgm:pt>
    <dgm:pt modelId="{54C40AFC-18F5-4783-9E7B-F32FCA93C476}" type="pres">
      <dgm:prSet presAssocID="{56310862-9A5B-4E97-9615-767ED60D4E57}" presName="childNode" presStyleLbl="node1" presStyleIdx="2" presStyleCnt="5">
        <dgm:presLayoutVars>
          <dgm:bulletEnabled val="1"/>
        </dgm:presLayoutVars>
      </dgm:prSet>
      <dgm:spPr/>
    </dgm:pt>
    <dgm:pt modelId="{BFB4AA9E-9FD2-46C9-8163-E91D69BA0B88}" type="pres">
      <dgm:prSet presAssocID="{56310862-9A5B-4E97-9615-767ED60D4E57}" presName="parentNode" presStyleLbl="revTx" presStyleIdx="2" presStyleCnt="5">
        <dgm:presLayoutVars>
          <dgm:chMax val="0"/>
          <dgm:bulletEnabled val="1"/>
        </dgm:presLayoutVars>
      </dgm:prSet>
      <dgm:spPr/>
    </dgm:pt>
    <dgm:pt modelId="{F60F0CD9-79CE-4D42-B742-51EFB6612B81}" type="pres">
      <dgm:prSet presAssocID="{798CEE53-29DF-4A4D-9A17-0AF55336D654}" presName="sibTrans" presStyleCnt="0"/>
      <dgm:spPr/>
    </dgm:pt>
    <dgm:pt modelId="{E2F10A90-2417-49B3-A6EF-DB3D7F21E807}" type="pres">
      <dgm:prSet presAssocID="{00155EF4-8826-412F-8EA6-6EEE7EDC9089}" presName="compositeNode" presStyleCnt="0">
        <dgm:presLayoutVars>
          <dgm:bulletEnabled val="1"/>
        </dgm:presLayoutVars>
      </dgm:prSet>
      <dgm:spPr/>
    </dgm:pt>
    <dgm:pt modelId="{45FD1822-1174-41A0-ADC3-D95DDF8F4784}" type="pres">
      <dgm:prSet presAssocID="{00155EF4-8826-412F-8EA6-6EEE7EDC9089}" presName="image" presStyleLbl="fgImgPlace1" presStyleIdx="3" presStyleCnt="5"/>
      <dgm:spPr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ela con riempimento a tinta unita"/>
        </a:ext>
      </dgm:extLst>
    </dgm:pt>
    <dgm:pt modelId="{26F59D15-10B0-4A79-8BDD-F1E26E0783A2}" type="pres">
      <dgm:prSet presAssocID="{00155EF4-8826-412F-8EA6-6EEE7EDC9089}" presName="childNode" presStyleLbl="node1" presStyleIdx="3" presStyleCnt="5">
        <dgm:presLayoutVars>
          <dgm:bulletEnabled val="1"/>
        </dgm:presLayoutVars>
      </dgm:prSet>
      <dgm:spPr/>
    </dgm:pt>
    <dgm:pt modelId="{A438EB04-1EA9-4606-A95F-1C641E9201DD}" type="pres">
      <dgm:prSet presAssocID="{00155EF4-8826-412F-8EA6-6EEE7EDC9089}" presName="parentNode" presStyleLbl="revTx" presStyleIdx="3" presStyleCnt="5">
        <dgm:presLayoutVars>
          <dgm:chMax val="0"/>
          <dgm:bulletEnabled val="1"/>
        </dgm:presLayoutVars>
      </dgm:prSet>
      <dgm:spPr/>
    </dgm:pt>
    <dgm:pt modelId="{88F0DC15-9D3F-44B0-95F7-0C016E378E14}" type="pres">
      <dgm:prSet presAssocID="{811DE2AD-ADE2-4B43-A806-9411BCD25650}" presName="sibTrans" presStyleCnt="0"/>
      <dgm:spPr/>
    </dgm:pt>
    <dgm:pt modelId="{613A609B-7925-4B79-BAEB-3ADF983C9163}" type="pres">
      <dgm:prSet presAssocID="{4F362CAD-E2E7-4CA0-B374-83B7A59A7FEC}" presName="compositeNode" presStyleCnt="0">
        <dgm:presLayoutVars>
          <dgm:bulletEnabled val="1"/>
        </dgm:presLayoutVars>
      </dgm:prSet>
      <dgm:spPr/>
    </dgm:pt>
    <dgm:pt modelId="{BDE33A49-5407-462B-BE19-F81418472102}" type="pres">
      <dgm:prSet presAssocID="{4F362CAD-E2E7-4CA0-B374-83B7A59A7FEC}" presName="image" presStyleLbl="fgImgPlace1" presStyleIdx="4" presStyleCnt="5"/>
      <dgm:spPr>
        <a:blipFill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avola apparecchiata con riempimento a tinta unita"/>
        </a:ext>
      </dgm:extLst>
    </dgm:pt>
    <dgm:pt modelId="{26955F21-82BA-46E1-AAAB-298A7A40C078}" type="pres">
      <dgm:prSet presAssocID="{4F362CAD-E2E7-4CA0-B374-83B7A59A7FEC}" presName="childNode" presStyleLbl="node1" presStyleIdx="4" presStyleCnt="5">
        <dgm:presLayoutVars>
          <dgm:bulletEnabled val="1"/>
        </dgm:presLayoutVars>
      </dgm:prSet>
      <dgm:spPr/>
    </dgm:pt>
    <dgm:pt modelId="{71490562-689C-4BFB-B336-4413A8D35B2D}" type="pres">
      <dgm:prSet presAssocID="{4F362CAD-E2E7-4CA0-B374-83B7A59A7FEC}" presName="parentNode" presStyleLbl="revTx" presStyleIdx="4" presStyleCnt="5">
        <dgm:presLayoutVars>
          <dgm:chMax val="0"/>
          <dgm:bulletEnabled val="1"/>
        </dgm:presLayoutVars>
      </dgm:prSet>
      <dgm:spPr/>
    </dgm:pt>
  </dgm:ptLst>
  <dgm:cxnLst>
    <dgm:cxn modelId="{03163D17-982B-433D-B75B-26EB72246CFD}" type="presOf" srcId="{57613F5C-95D7-400D-9A85-27B5FFF9C693}" destId="{54C40AFC-18F5-4783-9E7B-F32FCA93C476}" srcOrd="0" destOrd="4" presId="urn:microsoft.com/office/officeart/2005/8/layout/hList2"/>
    <dgm:cxn modelId="{000F371F-DB86-43D8-BD2B-206355D46665}" srcId="{C7BE47A8-7FE8-437A-B91D-14F8F46889F5}" destId="{93E48B74-D344-4961-878E-DFA7496ECBD3}" srcOrd="2" destOrd="0" parTransId="{EFEEEA28-738C-4020-913D-3C60FEBDE984}" sibTransId="{B1B46879-0B34-43D6-BB93-5B9299BC317C}"/>
    <dgm:cxn modelId="{12133F29-BA03-499B-8545-2A7ED4B8EA56}" srcId="{4F362CAD-E2E7-4CA0-B374-83B7A59A7FEC}" destId="{F34DDFD8-3760-4B2E-9D51-666E2DE18749}" srcOrd="2" destOrd="0" parTransId="{10D73A6B-0B7E-44D9-818C-BEC8BB11999B}" sibTransId="{9CA6F2C1-7A79-4AE0-867E-15C1F3379457}"/>
    <dgm:cxn modelId="{9C4DE42B-2B61-4871-9CF1-91498E3E7FB8}" type="presOf" srcId="{A092CE2A-7624-4029-9F02-D9738D8F9928}" destId="{3E8EF381-96D0-4CB8-9D3C-FBBE4E9D12E1}" srcOrd="0" destOrd="0" presId="urn:microsoft.com/office/officeart/2005/8/layout/hList2"/>
    <dgm:cxn modelId="{194A702E-F386-4190-9FD5-16AFFCCBC985}" srcId="{56310862-9A5B-4E97-9615-767ED60D4E57}" destId="{C1889731-F27E-4173-970E-80F2966985AD}" srcOrd="3" destOrd="0" parTransId="{095E992D-28D4-4106-B341-B111538DE741}" sibTransId="{FAEF50EA-5864-4AAE-BF10-B98DA3571452}"/>
    <dgm:cxn modelId="{DD483539-CCB8-4A61-B2E8-86BA1E81A4ED}" type="presOf" srcId="{56310862-9A5B-4E97-9615-767ED60D4E57}" destId="{BFB4AA9E-9FD2-46C9-8163-E91D69BA0B88}" srcOrd="0" destOrd="0" presId="urn:microsoft.com/office/officeart/2005/8/layout/hList2"/>
    <dgm:cxn modelId="{96BF375B-E1C1-4201-AA9C-09D9F2A49085}" srcId="{56310862-9A5B-4E97-9615-767ED60D4E57}" destId="{4AB039E2-A2A1-45B9-8C6F-5C42AE396689}" srcOrd="0" destOrd="0" parTransId="{F3BD05D2-E6AD-4D7E-89DF-3FC04B3C9CB2}" sibTransId="{DDB75619-568F-4E13-968F-37C35FB083FB}"/>
    <dgm:cxn modelId="{2E573144-0473-402B-B560-90A69274C091}" type="presOf" srcId="{C7BE47A8-7FE8-437A-B91D-14F8F46889F5}" destId="{9899F87C-C9CA-4400-AEC1-55E61E03D14E}" srcOrd="0" destOrd="0" presId="urn:microsoft.com/office/officeart/2005/8/layout/hList2"/>
    <dgm:cxn modelId="{3F6C1C69-7BAA-4B6D-94A9-1843697C5F44}" type="presOf" srcId="{4F362CAD-E2E7-4CA0-B374-83B7A59A7FEC}" destId="{71490562-689C-4BFB-B336-4413A8D35B2D}" srcOrd="0" destOrd="0" presId="urn:microsoft.com/office/officeart/2005/8/layout/hList2"/>
    <dgm:cxn modelId="{AB25646A-4824-445D-B7C2-E00A53BCE916}" type="presOf" srcId="{38C1CA51-6E4B-4414-BF8D-F2AA8ED76140}" destId="{91521348-6EEF-47B4-B15F-EB40B7BDACD5}" srcOrd="0" destOrd="1" presId="urn:microsoft.com/office/officeart/2005/8/layout/hList2"/>
    <dgm:cxn modelId="{DD09176B-C48B-47E0-AA22-C4844BC20CD6}" srcId="{4F362CAD-E2E7-4CA0-B374-83B7A59A7FEC}" destId="{252FDF18-FEFB-423A-A7F5-FA0CA618605B}" srcOrd="3" destOrd="0" parTransId="{80458410-1F96-44D6-9CE1-596E4BF36319}" sibTransId="{91831F7A-C228-4413-B069-A739538EB755}"/>
    <dgm:cxn modelId="{63C98250-1848-487E-92B1-066DDC2B82D1}" srcId="{00155EF4-8826-412F-8EA6-6EEE7EDC9089}" destId="{6DACCE32-E794-4DE4-A9E0-39508FAA4956}" srcOrd="1" destOrd="0" parTransId="{6F7A3722-6F7C-444E-B62F-1916F809136F}" sibTransId="{20299286-7C0C-4EC0-9916-35E64F077FC4}"/>
    <dgm:cxn modelId="{1831AF71-606F-4A45-A304-0FAAD925D35A}" type="presOf" srcId="{6FAEE565-B5C3-4A70-9EDB-CA5B846CEED6}" destId="{26955F21-82BA-46E1-AAAB-298A7A40C078}" srcOrd="0" destOrd="0" presId="urn:microsoft.com/office/officeart/2005/8/layout/hList2"/>
    <dgm:cxn modelId="{7FF0B172-FC12-4D8A-A918-F759C05ACA1C}" type="presOf" srcId="{452C35F8-5756-40B7-BD19-5B0ADF851D26}" destId="{78281BEA-7FF9-4D46-BD07-D6DA2870B3D2}" srcOrd="0" destOrd="0" presId="urn:microsoft.com/office/officeart/2005/8/layout/hList2"/>
    <dgm:cxn modelId="{D454FB56-60AB-4E0E-AE56-5B3435DB4DBB}" srcId="{452C35F8-5756-40B7-BD19-5B0ADF851D26}" destId="{A092CE2A-7624-4029-9F02-D9738D8F9928}" srcOrd="1" destOrd="0" parTransId="{52E4BD38-9700-49C0-BD38-5F771EA4CC94}" sibTransId="{C65389D1-8AA7-4A7F-A8E2-8B166C233A8A}"/>
    <dgm:cxn modelId="{13398B57-6C9C-4F2A-9789-3C8F9BE9B4CB}" type="presOf" srcId="{93E48B74-D344-4961-878E-DFA7496ECBD3}" destId="{685488CD-20C4-40AF-B29C-5F83A913F7EC}" srcOrd="0" destOrd="2" presId="urn:microsoft.com/office/officeart/2005/8/layout/hList2"/>
    <dgm:cxn modelId="{F65CB877-9704-4E4A-B45A-4B1AAA0F58E4}" type="presOf" srcId="{00155EF4-8826-412F-8EA6-6EEE7EDC9089}" destId="{A438EB04-1EA9-4606-A95F-1C641E9201DD}" srcOrd="0" destOrd="0" presId="urn:microsoft.com/office/officeart/2005/8/layout/hList2"/>
    <dgm:cxn modelId="{F361BF77-DD4C-4B1E-8DDA-842C243BA8F6}" type="presOf" srcId="{4AB039E2-A2A1-45B9-8C6F-5C42AE396689}" destId="{54C40AFC-18F5-4783-9E7B-F32FCA93C476}" srcOrd="0" destOrd="0" presId="urn:microsoft.com/office/officeart/2005/8/layout/hList2"/>
    <dgm:cxn modelId="{9A272381-92B4-4A30-8AC3-D0F3284AF5F3}" srcId="{00155EF4-8826-412F-8EA6-6EEE7EDC9089}" destId="{A766D1D1-82FD-4159-B2A5-A219CE9BAE45}" srcOrd="0" destOrd="0" parTransId="{B7A01C0B-6AF3-4DD0-A3B7-6479208FBDBB}" sibTransId="{0D19EB20-0731-4341-98D9-CDFA14F9AEC7}"/>
    <dgm:cxn modelId="{B00F8E88-0B71-40C3-9A70-EDF7F8E2F45E}" type="presOf" srcId="{D7C25EEE-877D-4BAE-9195-666A874B7407}" destId="{26955F21-82BA-46E1-AAAB-298A7A40C078}" srcOrd="0" destOrd="1" presId="urn:microsoft.com/office/officeart/2005/8/layout/hList2"/>
    <dgm:cxn modelId="{1561538F-5DF5-465C-9F54-216BCDDF8197}" type="presOf" srcId="{C1889731-F27E-4173-970E-80F2966985AD}" destId="{54C40AFC-18F5-4783-9E7B-F32FCA93C476}" srcOrd="0" destOrd="3" presId="urn:microsoft.com/office/officeart/2005/8/layout/hList2"/>
    <dgm:cxn modelId="{1782CE98-0897-4102-B46D-F1AEF45045CF}" type="presOf" srcId="{252FDF18-FEFB-423A-A7F5-FA0CA618605B}" destId="{26955F21-82BA-46E1-AAAB-298A7A40C078}" srcOrd="0" destOrd="3" presId="urn:microsoft.com/office/officeart/2005/8/layout/hList2"/>
    <dgm:cxn modelId="{1763AE9B-CFA1-4EA6-AE46-8EBEEC564DFB}" type="presOf" srcId="{F34DDFD8-3760-4B2E-9D51-666E2DE18749}" destId="{26955F21-82BA-46E1-AAAB-298A7A40C078}" srcOrd="0" destOrd="2" presId="urn:microsoft.com/office/officeart/2005/8/layout/hList2"/>
    <dgm:cxn modelId="{2982BA9B-01B7-4BE8-BAFE-9E5BFBD3871B}" type="presOf" srcId="{6DACCE32-E794-4DE4-A9E0-39508FAA4956}" destId="{26F59D15-10B0-4A79-8BDD-F1E26E0783A2}" srcOrd="0" destOrd="1" presId="urn:microsoft.com/office/officeart/2005/8/layout/hList2"/>
    <dgm:cxn modelId="{AD53249D-C72F-417B-9C65-C83CB79C2944}" type="presOf" srcId="{715FCEB9-9167-4907-BA51-26756E1951D1}" destId="{54C40AFC-18F5-4783-9E7B-F32FCA93C476}" srcOrd="0" destOrd="1" presId="urn:microsoft.com/office/officeart/2005/8/layout/hList2"/>
    <dgm:cxn modelId="{5E0ECAAF-58D8-48BB-9F2E-CAC6A1E2ADBF}" type="presOf" srcId="{A766D1D1-82FD-4159-B2A5-A219CE9BAE45}" destId="{26F59D15-10B0-4A79-8BDD-F1E26E0783A2}" srcOrd="0" destOrd="0" presId="urn:microsoft.com/office/officeart/2005/8/layout/hList2"/>
    <dgm:cxn modelId="{50A9D4AF-6CAD-447D-BF54-7A0B15BB00A9}" srcId="{452C35F8-5756-40B7-BD19-5B0ADF851D26}" destId="{00155EF4-8826-412F-8EA6-6EEE7EDC9089}" srcOrd="3" destOrd="0" parTransId="{AD8086ED-291D-44F2-8AA5-3C21BCC2CB03}" sibTransId="{811DE2AD-ADE2-4B43-A806-9411BCD25650}"/>
    <dgm:cxn modelId="{FE1193B5-EA40-4F53-B8C0-9A6A8A59D316}" srcId="{4F362CAD-E2E7-4CA0-B374-83B7A59A7FEC}" destId="{6FAEE565-B5C3-4A70-9EDB-CA5B846CEED6}" srcOrd="0" destOrd="0" parTransId="{B9FFE34D-12A0-4750-A734-3FF7572D6516}" sibTransId="{5F33CA30-7754-4DCB-A104-B5797C39F1BA}"/>
    <dgm:cxn modelId="{CE0E14BF-7CB9-4A25-AAD7-76F850E75EF0}" srcId="{56310862-9A5B-4E97-9615-767ED60D4E57}" destId="{0E1EF0F1-AF18-4BA5-8C51-DB1EF06592D7}" srcOrd="2" destOrd="0" parTransId="{01436EEF-59E7-45F3-9E95-45EC671C3F0D}" sibTransId="{F911B267-CC4D-4BC3-8427-58DE3A89680D}"/>
    <dgm:cxn modelId="{4B5B36BF-3BDA-44E6-8986-0E3D3F3D614E}" srcId="{56310862-9A5B-4E97-9615-767ED60D4E57}" destId="{715FCEB9-9167-4907-BA51-26756E1951D1}" srcOrd="1" destOrd="0" parTransId="{7DF014CC-253D-4562-8FEA-9556D5C354E9}" sibTransId="{909871EC-CD70-4818-B121-62F0E4AE94D2}"/>
    <dgm:cxn modelId="{42D0E1C8-8E4D-4894-BA39-DF1A0C842025}" srcId="{452C35F8-5756-40B7-BD19-5B0ADF851D26}" destId="{C7BE47A8-7FE8-437A-B91D-14F8F46889F5}" srcOrd="0" destOrd="0" parTransId="{6DD18661-1E41-49C8-9336-DE3BB31C0087}" sibTransId="{232273C9-A8C9-4148-8577-C55F0E72DDBD}"/>
    <dgm:cxn modelId="{A0E54ECE-23AF-4E3E-B7D0-BCB47279EECC}" srcId="{452C35F8-5756-40B7-BD19-5B0ADF851D26}" destId="{4F362CAD-E2E7-4CA0-B374-83B7A59A7FEC}" srcOrd="4" destOrd="0" parTransId="{4ED1DC96-5F42-4586-987D-5CFC48377F26}" sibTransId="{95580623-030B-4121-A269-BEAB4EB82CA5}"/>
    <dgm:cxn modelId="{9DF552CE-98E8-4074-8CC7-B04E7BC7675F}" srcId="{C7BE47A8-7FE8-437A-B91D-14F8F46889F5}" destId="{2A865C39-7FFD-4A1A-A7C7-5BCC66F12E1B}" srcOrd="1" destOrd="0" parTransId="{3F2C8266-3D07-4AE1-8870-93B5B5C683FF}" sibTransId="{46BB306A-1E6A-49B9-BC42-03F5785A9CAD}"/>
    <dgm:cxn modelId="{9DD9E7D7-4D46-4D8D-84B8-9EA299A93CA2}" srcId="{A092CE2A-7624-4029-9F02-D9738D8F9928}" destId="{F502667C-3CAC-47F9-8BE8-30B9E0B24131}" srcOrd="0" destOrd="0" parTransId="{14B1E899-5969-41ED-9D80-4610E08F34AB}" sibTransId="{FD638236-7606-476F-B165-ACB8DC5F740C}"/>
    <dgm:cxn modelId="{57CC61DC-D17F-46CA-B1DF-2263BC7A0DC6}" srcId="{56310862-9A5B-4E97-9615-767ED60D4E57}" destId="{57613F5C-95D7-400D-9A85-27B5FFF9C693}" srcOrd="4" destOrd="0" parTransId="{E45629D0-717C-4F05-849C-94E8C34134F3}" sibTransId="{89781AE9-B57D-4D9A-AF17-5B46C2F98F27}"/>
    <dgm:cxn modelId="{468EE0E6-5377-4409-9A8D-D6EF1D7707A8}" type="presOf" srcId="{2A865C39-7FFD-4A1A-A7C7-5BCC66F12E1B}" destId="{685488CD-20C4-40AF-B29C-5F83A913F7EC}" srcOrd="0" destOrd="1" presId="urn:microsoft.com/office/officeart/2005/8/layout/hList2"/>
    <dgm:cxn modelId="{1F4FADE8-5595-46F3-9881-25E18FF986A2}" srcId="{4F362CAD-E2E7-4CA0-B374-83B7A59A7FEC}" destId="{D7C25EEE-877D-4BAE-9195-666A874B7407}" srcOrd="1" destOrd="0" parTransId="{71619DB5-CC21-4202-A4D7-715D2324F4F9}" sibTransId="{4ECE71A2-0758-451F-8F70-D1CB0633A13B}"/>
    <dgm:cxn modelId="{078F65F0-CB3F-4AD3-A424-F2E36D7E730D}" srcId="{C7BE47A8-7FE8-437A-B91D-14F8F46889F5}" destId="{B95424B5-E996-4A40-BF3E-E8EFBDC02AD9}" srcOrd="0" destOrd="0" parTransId="{5AFFF3EE-8795-4EAD-BE71-A447DF6C694C}" sibTransId="{0385CE4D-6F13-4929-865D-369A8E1EFECC}"/>
    <dgm:cxn modelId="{6B1257F4-2C22-4637-9575-3E433F21C355}" type="presOf" srcId="{F502667C-3CAC-47F9-8BE8-30B9E0B24131}" destId="{91521348-6EEF-47B4-B15F-EB40B7BDACD5}" srcOrd="0" destOrd="0" presId="urn:microsoft.com/office/officeart/2005/8/layout/hList2"/>
    <dgm:cxn modelId="{66438DF5-AC1C-477A-A249-626FE0145005}" type="presOf" srcId="{B95424B5-E996-4A40-BF3E-E8EFBDC02AD9}" destId="{685488CD-20C4-40AF-B29C-5F83A913F7EC}" srcOrd="0" destOrd="0" presId="urn:microsoft.com/office/officeart/2005/8/layout/hList2"/>
    <dgm:cxn modelId="{3A111CF7-5B14-4C69-83EF-DBF1E1564D71}" type="presOf" srcId="{0E1EF0F1-AF18-4BA5-8C51-DB1EF06592D7}" destId="{54C40AFC-18F5-4783-9E7B-F32FCA93C476}" srcOrd="0" destOrd="2" presId="urn:microsoft.com/office/officeart/2005/8/layout/hList2"/>
    <dgm:cxn modelId="{43ACCCF7-2643-40A9-857D-D3F33398C985}" srcId="{A092CE2A-7624-4029-9F02-D9738D8F9928}" destId="{38C1CA51-6E4B-4414-BF8D-F2AA8ED76140}" srcOrd="1" destOrd="0" parTransId="{D3480996-8CE1-41D0-8899-6E6B9A723136}" sibTransId="{2CB6F650-70EC-4AD3-B85A-C35091A00F97}"/>
    <dgm:cxn modelId="{24CAB9FD-ABA4-49EF-9CCB-C445E8FC8D52}" srcId="{452C35F8-5756-40B7-BD19-5B0ADF851D26}" destId="{56310862-9A5B-4E97-9615-767ED60D4E57}" srcOrd="2" destOrd="0" parTransId="{9CF58FDF-BC4F-4CBB-ADF5-2E078AAF7FA7}" sibTransId="{798CEE53-29DF-4A4D-9A17-0AF55336D654}"/>
    <dgm:cxn modelId="{21709CF4-A72D-4B61-9BF3-56FE503CB756}" type="presParOf" srcId="{78281BEA-7FF9-4D46-BD07-D6DA2870B3D2}" destId="{384AE031-1155-4A3E-BA90-ADA891C64580}" srcOrd="0" destOrd="0" presId="urn:microsoft.com/office/officeart/2005/8/layout/hList2"/>
    <dgm:cxn modelId="{429E6B2C-0F67-478A-A147-DD8FA633CE0D}" type="presParOf" srcId="{384AE031-1155-4A3E-BA90-ADA891C64580}" destId="{880A10D5-EFE5-483F-B4C7-0B99FA09CC78}" srcOrd="0" destOrd="0" presId="urn:microsoft.com/office/officeart/2005/8/layout/hList2"/>
    <dgm:cxn modelId="{DF068C0B-D407-431E-ACCF-F025CE33D762}" type="presParOf" srcId="{384AE031-1155-4A3E-BA90-ADA891C64580}" destId="{685488CD-20C4-40AF-B29C-5F83A913F7EC}" srcOrd="1" destOrd="0" presId="urn:microsoft.com/office/officeart/2005/8/layout/hList2"/>
    <dgm:cxn modelId="{1A24B348-DCB0-49F8-8D0E-ABF13EE7AF2F}" type="presParOf" srcId="{384AE031-1155-4A3E-BA90-ADA891C64580}" destId="{9899F87C-C9CA-4400-AEC1-55E61E03D14E}" srcOrd="2" destOrd="0" presId="urn:microsoft.com/office/officeart/2005/8/layout/hList2"/>
    <dgm:cxn modelId="{0D9CFAD9-6AF1-4747-AE95-F891CD41D202}" type="presParOf" srcId="{78281BEA-7FF9-4D46-BD07-D6DA2870B3D2}" destId="{64AEC14D-3680-4989-875A-7D2226CD166D}" srcOrd="1" destOrd="0" presId="urn:microsoft.com/office/officeart/2005/8/layout/hList2"/>
    <dgm:cxn modelId="{B852E733-2F0E-477C-A75B-1EC7F52EEACC}" type="presParOf" srcId="{78281BEA-7FF9-4D46-BD07-D6DA2870B3D2}" destId="{EA90EBC1-5F9C-49D3-841A-781E7D7DD356}" srcOrd="2" destOrd="0" presId="urn:microsoft.com/office/officeart/2005/8/layout/hList2"/>
    <dgm:cxn modelId="{1CA11FE1-5CBE-4991-A7AA-E5635F11B4E9}" type="presParOf" srcId="{EA90EBC1-5F9C-49D3-841A-781E7D7DD356}" destId="{F2321324-CB53-473D-AE5F-E3492C84AD44}" srcOrd="0" destOrd="0" presId="urn:microsoft.com/office/officeart/2005/8/layout/hList2"/>
    <dgm:cxn modelId="{9D8C67DB-FD59-4235-8F67-617A24F2CBF4}" type="presParOf" srcId="{EA90EBC1-5F9C-49D3-841A-781E7D7DD356}" destId="{91521348-6EEF-47B4-B15F-EB40B7BDACD5}" srcOrd="1" destOrd="0" presId="urn:microsoft.com/office/officeart/2005/8/layout/hList2"/>
    <dgm:cxn modelId="{972B2672-5A24-4F4F-9072-7997E0EAC7B9}" type="presParOf" srcId="{EA90EBC1-5F9C-49D3-841A-781E7D7DD356}" destId="{3E8EF381-96D0-4CB8-9D3C-FBBE4E9D12E1}" srcOrd="2" destOrd="0" presId="urn:microsoft.com/office/officeart/2005/8/layout/hList2"/>
    <dgm:cxn modelId="{AC80A10F-E1AB-45FE-8897-16E2CD85FD6F}" type="presParOf" srcId="{78281BEA-7FF9-4D46-BD07-D6DA2870B3D2}" destId="{07907282-C47E-4EC6-B6E8-590BAAB6A093}" srcOrd="3" destOrd="0" presId="urn:microsoft.com/office/officeart/2005/8/layout/hList2"/>
    <dgm:cxn modelId="{73C53D82-9464-4044-BCF1-3EB0DA0532FA}" type="presParOf" srcId="{78281BEA-7FF9-4D46-BD07-D6DA2870B3D2}" destId="{78AB7C0D-EA50-4173-9D68-E2EA4B7ECD6E}" srcOrd="4" destOrd="0" presId="urn:microsoft.com/office/officeart/2005/8/layout/hList2"/>
    <dgm:cxn modelId="{4A946B5E-4095-410C-9AEB-D5B2752B2118}" type="presParOf" srcId="{78AB7C0D-EA50-4173-9D68-E2EA4B7ECD6E}" destId="{A08EF826-9880-4E3B-97A2-3B2C8DE7DF35}" srcOrd="0" destOrd="0" presId="urn:microsoft.com/office/officeart/2005/8/layout/hList2"/>
    <dgm:cxn modelId="{4D976C5E-6197-490D-9C6C-E21E9183D436}" type="presParOf" srcId="{78AB7C0D-EA50-4173-9D68-E2EA4B7ECD6E}" destId="{54C40AFC-18F5-4783-9E7B-F32FCA93C476}" srcOrd="1" destOrd="0" presId="urn:microsoft.com/office/officeart/2005/8/layout/hList2"/>
    <dgm:cxn modelId="{F4428892-3BF3-478A-AF03-D8D9ED667B3C}" type="presParOf" srcId="{78AB7C0D-EA50-4173-9D68-E2EA4B7ECD6E}" destId="{BFB4AA9E-9FD2-46C9-8163-E91D69BA0B88}" srcOrd="2" destOrd="0" presId="urn:microsoft.com/office/officeart/2005/8/layout/hList2"/>
    <dgm:cxn modelId="{0C82AD7F-4560-407A-AD1E-C21CB896819F}" type="presParOf" srcId="{78281BEA-7FF9-4D46-BD07-D6DA2870B3D2}" destId="{F60F0CD9-79CE-4D42-B742-51EFB6612B81}" srcOrd="5" destOrd="0" presId="urn:microsoft.com/office/officeart/2005/8/layout/hList2"/>
    <dgm:cxn modelId="{53E55E6C-A0B4-4D2C-9214-2FB66F782E8F}" type="presParOf" srcId="{78281BEA-7FF9-4D46-BD07-D6DA2870B3D2}" destId="{E2F10A90-2417-49B3-A6EF-DB3D7F21E807}" srcOrd="6" destOrd="0" presId="urn:microsoft.com/office/officeart/2005/8/layout/hList2"/>
    <dgm:cxn modelId="{30CE8814-8A59-430F-A6EE-37DF84DB0AF3}" type="presParOf" srcId="{E2F10A90-2417-49B3-A6EF-DB3D7F21E807}" destId="{45FD1822-1174-41A0-ADC3-D95DDF8F4784}" srcOrd="0" destOrd="0" presId="urn:microsoft.com/office/officeart/2005/8/layout/hList2"/>
    <dgm:cxn modelId="{CEE9CDB2-A8EE-407E-AD32-11DAD7016461}" type="presParOf" srcId="{E2F10A90-2417-49B3-A6EF-DB3D7F21E807}" destId="{26F59D15-10B0-4A79-8BDD-F1E26E0783A2}" srcOrd="1" destOrd="0" presId="urn:microsoft.com/office/officeart/2005/8/layout/hList2"/>
    <dgm:cxn modelId="{419C1F56-546A-4B74-AB2E-7DE0D063AE6E}" type="presParOf" srcId="{E2F10A90-2417-49B3-A6EF-DB3D7F21E807}" destId="{A438EB04-1EA9-4606-A95F-1C641E9201DD}" srcOrd="2" destOrd="0" presId="urn:microsoft.com/office/officeart/2005/8/layout/hList2"/>
    <dgm:cxn modelId="{263FE564-D9E0-4836-9E86-FBD0F8F95014}" type="presParOf" srcId="{78281BEA-7FF9-4D46-BD07-D6DA2870B3D2}" destId="{88F0DC15-9D3F-44B0-95F7-0C016E378E14}" srcOrd="7" destOrd="0" presId="urn:microsoft.com/office/officeart/2005/8/layout/hList2"/>
    <dgm:cxn modelId="{42378BD1-B52E-4C2C-AC56-A9E29D968488}" type="presParOf" srcId="{78281BEA-7FF9-4D46-BD07-D6DA2870B3D2}" destId="{613A609B-7925-4B79-BAEB-3ADF983C9163}" srcOrd="8" destOrd="0" presId="urn:microsoft.com/office/officeart/2005/8/layout/hList2"/>
    <dgm:cxn modelId="{44E8E576-9071-46AD-B2FF-17CB1E26FFDB}" type="presParOf" srcId="{613A609B-7925-4B79-BAEB-3ADF983C9163}" destId="{BDE33A49-5407-462B-BE19-F81418472102}" srcOrd="0" destOrd="0" presId="urn:microsoft.com/office/officeart/2005/8/layout/hList2"/>
    <dgm:cxn modelId="{DF639286-06BB-4F6E-BEC0-D489B0375092}" type="presParOf" srcId="{613A609B-7925-4B79-BAEB-3ADF983C9163}" destId="{26955F21-82BA-46E1-AAAB-298A7A40C078}" srcOrd="1" destOrd="0" presId="urn:microsoft.com/office/officeart/2005/8/layout/hList2"/>
    <dgm:cxn modelId="{3A41B087-5C6F-410A-A2A0-F2222EDB699D}" type="presParOf" srcId="{613A609B-7925-4B79-BAEB-3ADF983C9163}" destId="{71490562-689C-4BFB-B336-4413A8D35B2D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C62061D-F992-45E5-973E-D94CA4876689}" type="doc">
      <dgm:prSet loTypeId="urn:microsoft.com/office/officeart/2005/8/layout/hierarchy3" loCatId="relationship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GB"/>
        </a:p>
      </dgm:t>
    </dgm:pt>
    <dgm:pt modelId="{2A194D31-14B0-44DE-AFA9-61D35035EE5D}">
      <dgm:prSet phldrT="[Testo]"/>
      <dgm:spPr/>
      <dgm:t>
        <a:bodyPr/>
        <a:lstStyle/>
        <a:p>
          <a:r>
            <a:rPr lang="en-GB" dirty="0"/>
            <a:t>Ferro</a:t>
          </a:r>
        </a:p>
      </dgm:t>
    </dgm:pt>
    <dgm:pt modelId="{99E0C9ED-BD7E-4A87-8290-D1D5867302F3}" type="parTrans" cxnId="{C68509DB-8111-438F-89DA-3FEF5819D932}">
      <dgm:prSet/>
      <dgm:spPr/>
      <dgm:t>
        <a:bodyPr/>
        <a:lstStyle/>
        <a:p>
          <a:endParaRPr lang="en-GB"/>
        </a:p>
      </dgm:t>
    </dgm:pt>
    <dgm:pt modelId="{268F61B2-11C8-43F4-97FD-471CBB165658}" type="sibTrans" cxnId="{C68509DB-8111-438F-89DA-3FEF5819D932}">
      <dgm:prSet/>
      <dgm:spPr/>
      <dgm:t>
        <a:bodyPr/>
        <a:lstStyle/>
        <a:p>
          <a:endParaRPr lang="en-GB"/>
        </a:p>
      </dgm:t>
    </dgm:pt>
    <dgm:pt modelId="{77F158F2-749B-4021-9586-F46F5D09E3A5}">
      <dgm:prSet phldrT="[Testo]"/>
      <dgm:spPr/>
      <dgm:t>
        <a:bodyPr/>
        <a:lstStyle/>
        <a:p>
          <a:r>
            <a:rPr lang="it-IT" noProof="0" dirty="0"/>
            <a:t>Dose raccomandata </a:t>
          </a:r>
          <a:r>
            <a:rPr lang="it-IT" b="1" noProof="0" dirty="0"/>
            <a:t>18 mg/die</a:t>
          </a:r>
        </a:p>
        <a:p>
          <a:r>
            <a:rPr lang="it-IT" b="0" noProof="0" dirty="0"/>
            <a:t>Supplementazione</a:t>
          </a:r>
          <a:r>
            <a:rPr lang="it-IT" b="1" noProof="0" dirty="0"/>
            <a:t> 200-300 mg/die</a:t>
          </a:r>
        </a:p>
      </dgm:t>
    </dgm:pt>
    <dgm:pt modelId="{4D7AAC36-33BB-4542-BAC6-80B62EE2FFD1}" type="parTrans" cxnId="{7531A185-72F6-4E55-87E1-9F7C11034B73}">
      <dgm:prSet/>
      <dgm:spPr/>
      <dgm:t>
        <a:bodyPr/>
        <a:lstStyle/>
        <a:p>
          <a:endParaRPr lang="en-GB"/>
        </a:p>
      </dgm:t>
    </dgm:pt>
    <dgm:pt modelId="{E7C94AF8-9A3A-4C92-AF13-701E89FCDF70}" type="sibTrans" cxnId="{7531A185-72F6-4E55-87E1-9F7C11034B73}">
      <dgm:prSet/>
      <dgm:spPr/>
      <dgm:t>
        <a:bodyPr/>
        <a:lstStyle/>
        <a:p>
          <a:endParaRPr lang="en-GB"/>
        </a:p>
      </dgm:t>
    </dgm:pt>
    <dgm:pt modelId="{772F36F8-4E29-4783-A6D4-98A317C3AB66}">
      <dgm:prSet phldrT="[Testo]"/>
      <dgm:spPr/>
      <dgm:t>
        <a:bodyPr/>
        <a:lstStyle/>
        <a:p>
          <a:r>
            <a:rPr lang="en-GB" dirty="0"/>
            <a:t>Dose </a:t>
          </a:r>
          <a:r>
            <a:rPr lang="it-IT" noProof="0" dirty="0"/>
            <a:t>raggiunta con la dieta </a:t>
          </a:r>
          <a:r>
            <a:rPr lang="en-GB" b="1" dirty="0"/>
            <a:t>14,33 mg</a:t>
          </a:r>
        </a:p>
      </dgm:t>
    </dgm:pt>
    <dgm:pt modelId="{3AC5DD29-44D0-4360-BC25-93A966461D3E}" type="parTrans" cxnId="{CE3BC8BF-9E92-4C07-B040-04B9A3AEBCA3}">
      <dgm:prSet/>
      <dgm:spPr/>
      <dgm:t>
        <a:bodyPr/>
        <a:lstStyle/>
        <a:p>
          <a:endParaRPr lang="en-GB"/>
        </a:p>
      </dgm:t>
    </dgm:pt>
    <dgm:pt modelId="{EA3C6F8B-634F-4D0B-BC3B-7565C2E5F0F9}" type="sibTrans" cxnId="{CE3BC8BF-9E92-4C07-B040-04B9A3AEBCA3}">
      <dgm:prSet/>
      <dgm:spPr/>
      <dgm:t>
        <a:bodyPr/>
        <a:lstStyle/>
        <a:p>
          <a:endParaRPr lang="en-GB"/>
        </a:p>
      </dgm:t>
    </dgm:pt>
    <dgm:pt modelId="{DEB02B56-C9B0-4B55-BEFD-8AE2E204915A}">
      <dgm:prSet phldrT="[Testo]"/>
      <dgm:spPr/>
      <dgm:t>
        <a:bodyPr/>
        <a:lstStyle/>
        <a:p>
          <a:r>
            <a:rPr lang="en-GB" dirty="0"/>
            <a:t>B12</a:t>
          </a:r>
        </a:p>
      </dgm:t>
    </dgm:pt>
    <dgm:pt modelId="{1D6886A6-EE5A-4F41-80CF-7C0EAE7DCC62}" type="parTrans" cxnId="{A6A2E785-7BB8-4C28-BEEC-C63B53352B25}">
      <dgm:prSet/>
      <dgm:spPr/>
      <dgm:t>
        <a:bodyPr/>
        <a:lstStyle/>
        <a:p>
          <a:endParaRPr lang="en-GB"/>
        </a:p>
      </dgm:t>
    </dgm:pt>
    <dgm:pt modelId="{D7991CFE-C054-4109-AB63-F7E937EABCA4}" type="sibTrans" cxnId="{A6A2E785-7BB8-4C28-BEEC-C63B53352B25}">
      <dgm:prSet/>
      <dgm:spPr/>
      <dgm:t>
        <a:bodyPr/>
        <a:lstStyle/>
        <a:p>
          <a:endParaRPr lang="en-GB"/>
        </a:p>
      </dgm:t>
    </dgm:pt>
    <dgm:pt modelId="{08BFFB42-F590-49B5-9F94-77F7A77E18D1}">
      <dgm:prSet phldrT="[Testo]"/>
      <dgm:spPr/>
      <dgm:t>
        <a:bodyPr/>
        <a:lstStyle/>
        <a:p>
          <a:r>
            <a:rPr lang="it-IT" noProof="0" dirty="0"/>
            <a:t>Dose raccomandata </a:t>
          </a:r>
          <a:r>
            <a:rPr lang="it-IT" b="1" noProof="0" dirty="0"/>
            <a:t>2,4 </a:t>
          </a:r>
          <a:r>
            <a:rPr lang="el-GR" b="1" dirty="0"/>
            <a:t>μ</a:t>
          </a:r>
          <a:r>
            <a:rPr lang="it-IT" b="1" dirty="0"/>
            <a:t>g/die</a:t>
          </a:r>
        </a:p>
        <a:p>
          <a:r>
            <a:rPr lang="it-IT" b="0" dirty="0"/>
            <a:t>Supplementazione</a:t>
          </a:r>
          <a:r>
            <a:rPr lang="it-IT" b="1" dirty="0"/>
            <a:t> 350-500 </a:t>
          </a:r>
          <a:r>
            <a:rPr lang="el-GR" b="1" dirty="0"/>
            <a:t>μ</a:t>
          </a:r>
          <a:r>
            <a:rPr lang="it-IT" b="1" dirty="0"/>
            <a:t>g/die</a:t>
          </a:r>
        </a:p>
      </dgm:t>
    </dgm:pt>
    <dgm:pt modelId="{DCDA647B-27BF-4FE3-BC06-75274BD48590}" type="parTrans" cxnId="{4967BA4C-396A-4BE0-96FB-F3053B34E804}">
      <dgm:prSet/>
      <dgm:spPr/>
      <dgm:t>
        <a:bodyPr/>
        <a:lstStyle/>
        <a:p>
          <a:endParaRPr lang="en-GB"/>
        </a:p>
      </dgm:t>
    </dgm:pt>
    <dgm:pt modelId="{BB5E9DEE-D226-4653-B36F-1DB9C3877E6A}" type="sibTrans" cxnId="{4967BA4C-396A-4BE0-96FB-F3053B34E804}">
      <dgm:prSet/>
      <dgm:spPr/>
      <dgm:t>
        <a:bodyPr/>
        <a:lstStyle/>
        <a:p>
          <a:endParaRPr lang="en-GB"/>
        </a:p>
      </dgm:t>
    </dgm:pt>
    <dgm:pt modelId="{A09DC691-F045-4CB6-8C8B-5A997E387AFC}">
      <dgm:prSet phldrT="[Testo]"/>
      <dgm:spPr/>
      <dgm:t>
        <a:bodyPr/>
        <a:lstStyle/>
        <a:p>
          <a:r>
            <a:rPr lang="en-GB" dirty="0"/>
            <a:t>Dose </a:t>
          </a:r>
          <a:r>
            <a:rPr lang="it-IT" noProof="0" dirty="0"/>
            <a:t>raggiunta con la dieta </a:t>
          </a:r>
          <a:r>
            <a:rPr lang="it-IT" b="1" noProof="0" dirty="0"/>
            <a:t>8,86 μg</a:t>
          </a:r>
        </a:p>
      </dgm:t>
    </dgm:pt>
    <dgm:pt modelId="{9C9218BC-C111-4927-A58C-963E2A978C6B}" type="parTrans" cxnId="{A435687D-1D02-4960-8FAD-453BA908EE4D}">
      <dgm:prSet/>
      <dgm:spPr/>
      <dgm:t>
        <a:bodyPr/>
        <a:lstStyle/>
        <a:p>
          <a:endParaRPr lang="en-GB"/>
        </a:p>
      </dgm:t>
    </dgm:pt>
    <dgm:pt modelId="{20848F93-945B-4108-9BEB-1ED709F8F770}" type="sibTrans" cxnId="{A435687D-1D02-4960-8FAD-453BA908EE4D}">
      <dgm:prSet/>
      <dgm:spPr/>
      <dgm:t>
        <a:bodyPr/>
        <a:lstStyle/>
        <a:p>
          <a:endParaRPr lang="en-GB"/>
        </a:p>
      </dgm:t>
    </dgm:pt>
    <dgm:pt modelId="{88DC4197-2D38-4D5F-9446-382042D6666D}">
      <dgm:prSet phldrT="[Testo]"/>
      <dgm:spPr/>
      <dgm:t>
        <a:bodyPr/>
        <a:lstStyle/>
        <a:p>
          <a:r>
            <a:rPr lang="it-IT" noProof="0" dirty="0"/>
            <a:t>Proteine</a:t>
          </a:r>
        </a:p>
      </dgm:t>
    </dgm:pt>
    <dgm:pt modelId="{209F7CEC-9070-4342-9521-7DB5F02C0569}" type="parTrans" cxnId="{22AEFF32-1E06-4F2C-AE17-DCAA37995DB0}">
      <dgm:prSet/>
      <dgm:spPr/>
      <dgm:t>
        <a:bodyPr/>
        <a:lstStyle/>
        <a:p>
          <a:endParaRPr lang="en-GB"/>
        </a:p>
      </dgm:t>
    </dgm:pt>
    <dgm:pt modelId="{D4B6E2C3-1067-4ECF-8987-B7CA66A7349D}" type="sibTrans" cxnId="{22AEFF32-1E06-4F2C-AE17-DCAA37995DB0}">
      <dgm:prSet/>
      <dgm:spPr/>
      <dgm:t>
        <a:bodyPr/>
        <a:lstStyle/>
        <a:p>
          <a:endParaRPr lang="en-GB"/>
        </a:p>
      </dgm:t>
    </dgm:pt>
    <dgm:pt modelId="{8AB7C603-DB99-426D-BAEC-9F8F5B5A7EBF}">
      <dgm:prSet phldrT="[Testo]"/>
      <dgm:spPr/>
      <dgm:t>
        <a:bodyPr/>
        <a:lstStyle/>
        <a:p>
          <a:r>
            <a:rPr lang="it-IT" noProof="0" dirty="0"/>
            <a:t>Dose raccomandata </a:t>
          </a:r>
          <a:r>
            <a:rPr lang="it-IT" b="1" dirty="0"/>
            <a:t>60-120 g/die</a:t>
          </a:r>
        </a:p>
      </dgm:t>
    </dgm:pt>
    <dgm:pt modelId="{97F01636-534F-416E-B26F-A21B39A8B9BD}" type="parTrans" cxnId="{9D221CE5-8311-477C-9D3B-69CC397E0F2B}">
      <dgm:prSet/>
      <dgm:spPr/>
      <dgm:t>
        <a:bodyPr/>
        <a:lstStyle/>
        <a:p>
          <a:endParaRPr lang="en-GB"/>
        </a:p>
      </dgm:t>
    </dgm:pt>
    <dgm:pt modelId="{F654223B-1D47-4CAF-9685-C508B25FF1DF}" type="sibTrans" cxnId="{9D221CE5-8311-477C-9D3B-69CC397E0F2B}">
      <dgm:prSet/>
      <dgm:spPr/>
      <dgm:t>
        <a:bodyPr/>
        <a:lstStyle/>
        <a:p>
          <a:endParaRPr lang="en-GB"/>
        </a:p>
      </dgm:t>
    </dgm:pt>
    <dgm:pt modelId="{E75E9962-403C-4E2B-AF52-1136E3F116D0}">
      <dgm:prSet phldrT="[Testo]"/>
      <dgm:spPr/>
      <dgm:t>
        <a:bodyPr/>
        <a:lstStyle/>
        <a:p>
          <a:r>
            <a:rPr lang="it-IT" noProof="0" dirty="0"/>
            <a:t>Dose raggiunta con la dieta </a:t>
          </a:r>
          <a:r>
            <a:rPr lang="en-GB" b="1" dirty="0"/>
            <a:t>104,36 g</a:t>
          </a:r>
        </a:p>
      </dgm:t>
    </dgm:pt>
    <dgm:pt modelId="{00D3E89E-764C-4CD8-965A-CA8DDEE1A527}" type="parTrans" cxnId="{79F364F4-0042-4259-87F8-2BDAA71100DC}">
      <dgm:prSet/>
      <dgm:spPr/>
      <dgm:t>
        <a:bodyPr/>
        <a:lstStyle/>
        <a:p>
          <a:endParaRPr lang="en-GB"/>
        </a:p>
      </dgm:t>
    </dgm:pt>
    <dgm:pt modelId="{30686C3F-263B-43DA-A546-A53FCB37D580}" type="sibTrans" cxnId="{79F364F4-0042-4259-87F8-2BDAA71100DC}">
      <dgm:prSet/>
      <dgm:spPr/>
      <dgm:t>
        <a:bodyPr/>
        <a:lstStyle/>
        <a:p>
          <a:endParaRPr lang="en-GB"/>
        </a:p>
      </dgm:t>
    </dgm:pt>
    <dgm:pt modelId="{76E05CA7-3A24-49A1-9DA5-D8A55CA009CB}" type="pres">
      <dgm:prSet presAssocID="{9C62061D-F992-45E5-973E-D94CA4876689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93ACE2A6-B205-4D87-9AA8-2B69A551EF84}" type="pres">
      <dgm:prSet presAssocID="{2A194D31-14B0-44DE-AFA9-61D35035EE5D}" presName="root" presStyleCnt="0"/>
      <dgm:spPr/>
    </dgm:pt>
    <dgm:pt modelId="{787DB0BC-E00B-40B7-B538-FE581B208DE7}" type="pres">
      <dgm:prSet presAssocID="{2A194D31-14B0-44DE-AFA9-61D35035EE5D}" presName="rootComposite" presStyleCnt="0"/>
      <dgm:spPr/>
    </dgm:pt>
    <dgm:pt modelId="{70CFA367-4B2E-47D8-AC84-1F8CFF944986}" type="pres">
      <dgm:prSet presAssocID="{2A194D31-14B0-44DE-AFA9-61D35035EE5D}" presName="rootText" presStyleLbl="node1" presStyleIdx="0" presStyleCnt="3"/>
      <dgm:spPr/>
    </dgm:pt>
    <dgm:pt modelId="{9DC71A15-81F6-47FA-825E-2783D9C042E3}" type="pres">
      <dgm:prSet presAssocID="{2A194D31-14B0-44DE-AFA9-61D35035EE5D}" presName="rootConnector" presStyleLbl="node1" presStyleIdx="0" presStyleCnt="3"/>
      <dgm:spPr/>
    </dgm:pt>
    <dgm:pt modelId="{E08F0D96-4D92-4E79-AFAF-0316F5DC36AB}" type="pres">
      <dgm:prSet presAssocID="{2A194D31-14B0-44DE-AFA9-61D35035EE5D}" presName="childShape" presStyleCnt="0"/>
      <dgm:spPr/>
    </dgm:pt>
    <dgm:pt modelId="{AED81F93-E7F2-49EB-96E0-933E0FCC4235}" type="pres">
      <dgm:prSet presAssocID="{4D7AAC36-33BB-4542-BAC6-80B62EE2FFD1}" presName="Name13" presStyleLbl="parChTrans1D2" presStyleIdx="0" presStyleCnt="6"/>
      <dgm:spPr/>
    </dgm:pt>
    <dgm:pt modelId="{7E0F6385-CCF6-4B48-A45D-8069C2011F46}" type="pres">
      <dgm:prSet presAssocID="{77F158F2-749B-4021-9586-F46F5D09E3A5}" presName="childText" presStyleLbl="bgAcc1" presStyleIdx="0" presStyleCnt="6">
        <dgm:presLayoutVars>
          <dgm:bulletEnabled val="1"/>
        </dgm:presLayoutVars>
      </dgm:prSet>
      <dgm:spPr/>
    </dgm:pt>
    <dgm:pt modelId="{4B98AEDB-B952-497A-9605-6980A624C1D8}" type="pres">
      <dgm:prSet presAssocID="{3AC5DD29-44D0-4360-BC25-93A966461D3E}" presName="Name13" presStyleLbl="parChTrans1D2" presStyleIdx="1" presStyleCnt="6"/>
      <dgm:spPr/>
    </dgm:pt>
    <dgm:pt modelId="{E402D785-33AF-40EF-8564-E3278826C796}" type="pres">
      <dgm:prSet presAssocID="{772F36F8-4E29-4783-A6D4-98A317C3AB66}" presName="childText" presStyleLbl="bgAcc1" presStyleIdx="1" presStyleCnt="6">
        <dgm:presLayoutVars>
          <dgm:bulletEnabled val="1"/>
        </dgm:presLayoutVars>
      </dgm:prSet>
      <dgm:spPr/>
    </dgm:pt>
    <dgm:pt modelId="{79494AD1-6DEA-488E-B0E9-3339919C91A1}" type="pres">
      <dgm:prSet presAssocID="{DEB02B56-C9B0-4B55-BEFD-8AE2E204915A}" presName="root" presStyleCnt="0"/>
      <dgm:spPr/>
    </dgm:pt>
    <dgm:pt modelId="{2BA30F85-CAA0-4C6E-8863-50A32D53698D}" type="pres">
      <dgm:prSet presAssocID="{DEB02B56-C9B0-4B55-BEFD-8AE2E204915A}" presName="rootComposite" presStyleCnt="0"/>
      <dgm:spPr/>
    </dgm:pt>
    <dgm:pt modelId="{59FA5ECC-25FA-4550-8423-84ACF708D885}" type="pres">
      <dgm:prSet presAssocID="{DEB02B56-C9B0-4B55-BEFD-8AE2E204915A}" presName="rootText" presStyleLbl="node1" presStyleIdx="1" presStyleCnt="3"/>
      <dgm:spPr/>
    </dgm:pt>
    <dgm:pt modelId="{6DBCEC4D-425E-46A5-9E45-34A446147D96}" type="pres">
      <dgm:prSet presAssocID="{DEB02B56-C9B0-4B55-BEFD-8AE2E204915A}" presName="rootConnector" presStyleLbl="node1" presStyleIdx="1" presStyleCnt="3"/>
      <dgm:spPr/>
    </dgm:pt>
    <dgm:pt modelId="{D34EA561-6213-4EF2-98DA-A9A04CA4B671}" type="pres">
      <dgm:prSet presAssocID="{DEB02B56-C9B0-4B55-BEFD-8AE2E204915A}" presName="childShape" presStyleCnt="0"/>
      <dgm:spPr/>
    </dgm:pt>
    <dgm:pt modelId="{AF1F4691-C3DD-4B04-A556-3CB425ABCE37}" type="pres">
      <dgm:prSet presAssocID="{DCDA647B-27BF-4FE3-BC06-75274BD48590}" presName="Name13" presStyleLbl="parChTrans1D2" presStyleIdx="2" presStyleCnt="6"/>
      <dgm:spPr/>
    </dgm:pt>
    <dgm:pt modelId="{4484E9BC-5B6F-417F-A774-5425024A983A}" type="pres">
      <dgm:prSet presAssocID="{08BFFB42-F590-49B5-9F94-77F7A77E18D1}" presName="childText" presStyleLbl="bgAcc1" presStyleIdx="2" presStyleCnt="6">
        <dgm:presLayoutVars>
          <dgm:bulletEnabled val="1"/>
        </dgm:presLayoutVars>
      </dgm:prSet>
      <dgm:spPr/>
    </dgm:pt>
    <dgm:pt modelId="{BBF6ACC5-FB9F-4551-892F-5817F6085C9B}" type="pres">
      <dgm:prSet presAssocID="{9C9218BC-C111-4927-A58C-963E2A978C6B}" presName="Name13" presStyleLbl="parChTrans1D2" presStyleIdx="3" presStyleCnt="6"/>
      <dgm:spPr/>
    </dgm:pt>
    <dgm:pt modelId="{B1DF2C1A-A2A1-427E-9C9B-8FAFFF1513EB}" type="pres">
      <dgm:prSet presAssocID="{A09DC691-F045-4CB6-8C8B-5A997E387AFC}" presName="childText" presStyleLbl="bgAcc1" presStyleIdx="3" presStyleCnt="6">
        <dgm:presLayoutVars>
          <dgm:bulletEnabled val="1"/>
        </dgm:presLayoutVars>
      </dgm:prSet>
      <dgm:spPr/>
    </dgm:pt>
    <dgm:pt modelId="{C4FB2BB3-F8C8-44B5-9D49-5BBE7E1EC7FE}" type="pres">
      <dgm:prSet presAssocID="{88DC4197-2D38-4D5F-9446-382042D6666D}" presName="root" presStyleCnt="0"/>
      <dgm:spPr/>
    </dgm:pt>
    <dgm:pt modelId="{88A207AA-F753-4381-8783-98DE256279CB}" type="pres">
      <dgm:prSet presAssocID="{88DC4197-2D38-4D5F-9446-382042D6666D}" presName="rootComposite" presStyleCnt="0"/>
      <dgm:spPr/>
    </dgm:pt>
    <dgm:pt modelId="{683BA71C-5F90-4ACC-B426-C1FAE0FD1CF0}" type="pres">
      <dgm:prSet presAssocID="{88DC4197-2D38-4D5F-9446-382042D6666D}" presName="rootText" presStyleLbl="node1" presStyleIdx="2" presStyleCnt="3"/>
      <dgm:spPr/>
    </dgm:pt>
    <dgm:pt modelId="{BE92CEEE-6C84-445E-B5B6-DB61DC3F3B19}" type="pres">
      <dgm:prSet presAssocID="{88DC4197-2D38-4D5F-9446-382042D6666D}" presName="rootConnector" presStyleLbl="node1" presStyleIdx="2" presStyleCnt="3"/>
      <dgm:spPr/>
    </dgm:pt>
    <dgm:pt modelId="{448EFF5E-FDB2-44C9-A1C1-949C767BC8DA}" type="pres">
      <dgm:prSet presAssocID="{88DC4197-2D38-4D5F-9446-382042D6666D}" presName="childShape" presStyleCnt="0"/>
      <dgm:spPr/>
    </dgm:pt>
    <dgm:pt modelId="{15282DC7-A517-4910-BB9F-D75BF7DAE824}" type="pres">
      <dgm:prSet presAssocID="{97F01636-534F-416E-B26F-A21B39A8B9BD}" presName="Name13" presStyleLbl="parChTrans1D2" presStyleIdx="4" presStyleCnt="6"/>
      <dgm:spPr/>
    </dgm:pt>
    <dgm:pt modelId="{D72CC3B1-A3E7-4992-BBB9-4665E7288533}" type="pres">
      <dgm:prSet presAssocID="{8AB7C603-DB99-426D-BAEC-9F8F5B5A7EBF}" presName="childText" presStyleLbl="bgAcc1" presStyleIdx="4" presStyleCnt="6">
        <dgm:presLayoutVars>
          <dgm:bulletEnabled val="1"/>
        </dgm:presLayoutVars>
      </dgm:prSet>
      <dgm:spPr/>
    </dgm:pt>
    <dgm:pt modelId="{5068B5DF-7169-41CA-BD57-6C50B236A2DB}" type="pres">
      <dgm:prSet presAssocID="{00D3E89E-764C-4CD8-965A-CA8DDEE1A527}" presName="Name13" presStyleLbl="parChTrans1D2" presStyleIdx="5" presStyleCnt="6"/>
      <dgm:spPr/>
    </dgm:pt>
    <dgm:pt modelId="{25044BF1-5C14-4D2E-B71F-3C5D2D2BF78F}" type="pres">
      <dgm:prSet presAssocID="{E75E9962-403C-4E2B-AF52-1136E3F116D0}" presName="childText" presStyleLbl="bgAcc1" presStyleIdx="5" presStyleCnt="6">
        <dgm:presLayoutVars>
          <dgm:bulletEnabled val="1"/>
        </dgm:presLayoutVars>
      </dgm:prSet>
      <dgm:spPr/>
    </dgm:pt>
  </dgm:ptLst>
  <dgm:cxnLst>
    <dgm:cxn modelId="{252FFE1B-80C6-449D-BC08-E47AB54B8776}" type="presOf" srcId="{77F158F2-749B-4021-9586-F46F5D09E3A5}" destId="{7E0F6385-CCF6-4B48-A45D-8069C2011F46}" srcOrd="0" destOrd="0" presId="urn:microsoft.com/office/officeart/2005/8/layout/hierarchy3"/>
    <dgm:cxn modelId="{52C04020-A6BF-439C-B115-6AAAFFFDBCED}" type="presOf" srcId="{E75E9962-403C-4E2B-AF52-1136E3F116D0}" destId="{25044BF1-5C14-4D2E-B71F-3C5D2D2BF78F}" srcOrd="0" destOrd="0" presId="urn:microsoft.com/office/officeart/2005/8/layout/hierarchy3"/>
    <dgm:cxn modelId="{3163B721-897F-4EF9-A222-1CF081879F3E}" type="presOf" srcId="{2A194D31-14B0-44DE-AFA9-61D35035EE5D}" destId="{70CFA367-4B2E-47D8-AC84-1F8CFF944986}" srcOrd="0" destOrd="0" presId="urn:microsoft.com/office/officeart/2005/8/layout/hierarchy3"/>
    <dgm:cxn modelId="{22AEFF32-1E06-4F2C-AE17-DCAA37995DB0}" srcId="{9C62061D-F992-45E5-973E-D94CA4876689}" destId="{88DC4197-2D38-4D5F-9446-382042D6666D}" srcOrd="2" destOrd="0" parTransId="{209F7CEC-9070-4342-9521-7DB5F02C0569}" sibTransId="{D4B6E2C3-1067-4ECF-8987-B7CA66A7349D}"/>
    <dgm:cxn modelId="{B7616B5E-96EB-450D-9AF9-6B1D22C1850F}" type="presOf" srcId="{3AC5DD29-44D0-4360-BC25-93A966461D3E}" destId="{4B98AEDB-B952-497A-9605-6980A624C1D8}" srcOrd="0" destOrd="0" presId="urn:microsoft.com/office/officeart/2005/8/layout/hierarchy3"/>
    <dgm:cxn modelId="{EB997547-2A55-4273-9F4B-079692D4F4D8}" type="presOf" srcId="{2A194D31-14B0-44DE-AFA9-61D35035EE5D}" destId="{9DC71A15-81F6-47FA-825E-2783D9C042E3}" srcOrd="1" destOrd="0" presId="urn:microsoft.com/office/officeart/2005/8/layout/hierarchy3"/>
    <dgm:cxn modelId="{4967BA4C-396A-4BE0-96FB-F3053B34E804}" srcId="{DEB02B56-C9B0-4B55-BEFD-8AE2E204915A}" destId="{08BFFB42-F590-49B5-9F94-77F7A77E18D1}" srcOrd="0" destOrd="0" parTransId="{DCDA647B-27BF-4FE3-BC06-75274BD48590}" sibTransId="{BB5E9DEE-D226-4653-B36F-1DB9C3877E6A}"/>
    <dgm:cxn modelId="{F6E0214F-66EE-4147-9662-EBE0CFD97467}" type="presOf" srcId="{DCDA647B-27BF-4FE3-BC06-75274BD48590}" destId="{AF1F4691-C3DD-4B04-A556-3CB425ABCE37}" srcOrd="0" destOrd="0" presId="urn:microsoft.com/office/officeart/2005/8/layout/hierarchy3"/>
    <dgm:cxn modelId="{C88A8353-0A12-41FE-BFA7-9B63A2093BE5}" type="presOf" srcId="{97F01636-534F-416E-B26F-A21B39A8B9BD}" destId="{15282DC7-A517-4910-BB9F-D75BF7DAE824}" srcOrd="0" destOrd="0" presId="urn:microsoft.com/office/officeart/2005/8/layout/hierarchy3"/>
    <dgm:cxn modelId="{195A137C-D820-4C3F-A7D3-2994645DE75F}" type="presOf" srcId="{DEB02B56-C9B0-4B55-BEFD-8AE2E204915A}" destId="{6DBCEC4D-425E-46A5-9E45-34A446147D96}" srcOrd="1" destOrd="0" presId="urn:microsoft.com/office/officeart/2005/8/layout/hierarchy3"/>
    <dgm:cxn modelId="{A435687D-1D02-4960-8FAD-453BA908EE4D}" srcId="{DEB02B56-C9B0-4B55-BEFD-8AE2E204915A}" destId="{A09DC691-F045-4CB6-8C8B-5A997E387AFC}" srcOrd="1" destOrd="0" parTransId="{9C9218BC-C111-4927-A58C-963E2A978C6B}" sibTransId="{20848F93-945B-4108-9BEB-1ED709F8F770}"/>
    <dgm:cxn modelId="{18586084-E696-4487-B9D6-F72E94751B5B}" type="presOf" srcId="{4D7AAC36-33BB-4542-BAC6-80B62EE2FFD1}" destId="{AED81F93-E7F2-49EB-96E0-933E0FCC4235}" srcOrd="0" destOrd="0" presId="urn:microsoft.com/office/officeart/2005/8/layout/hierarchy3"/>
    <dgm:cxn modelId="{7531A185-72F6-4E55-87E1-9F7C11034B73}" srcId="{2A194D31-14B0-44DE-AFA9-61D35035EE5D}" destId="{77F158F2-749B-4021-9586-F46F5D09E3A5}" srcOrd="0" destOrd="0" parTransId="{4D7AAC36-33BB-4542-BAC6-80B62EE2FFD1}" sibTransId="{E7C94AF8-9A3A-4C92-AF13-701E89FCDF70}"/>
    <dgm:cxn modelId="{A6A2E785-7BB8-4C28-BEEC-C63B53352B25}" srcId="{9C62061D-F992-45E5-973E-D94CA4876689}" destId="{DEB02B56-C9B0-4B55-BEFD-8AE2E204915A}" srcOrd="1" destOrd="0" parTransId="{1D6886A6-EE5A-4F41-80CF-7C0EAE7DCC62}" sibTransId="{D7991CFE-C054-4109-AB63-F7E937EABCA4}"/>
    <dgm:cxn modelId="{BEC94289-801E-4F31-9B5C-CF0B50922CBC}" type="presOf" srcId="{9C62061D-F992-45E5-973E-D94CA4876689}" destId="{76E05CA7-3A24-49A1-9DA5-D8A55CA009CB}" srcOrd="0" destOrd="0" presId="urn:microsoft.com/office/officeart/2005/8/layout/hierarchy3"/>
    <dgm:cxn modelId="{B44D158A-AF32-4BEB-A679-B3106809A3E3}" type="presOf" srcId="{8AB7C603-DB99-426D-BAEC-9F8F5B5A7EBF}" destId="{D72CC3B1-A3E7-4992-BBB9-4665E7288533}" srcOrd="0" destOrd="0" presId="urn:microsoft.com/office/officeart/2005/8/layout/hierarchy3"/>
    <dgm:cxn modelId="{F9EA5A8C-FBD0-4445-825A-7C11F90B40D3}" type="presOf" srcId="{88DC4197-2D38-4D5F-9446-382042D6666D}" destId="{BE92CEEE-6C84-445E-B5B6-DB61DC3F3B19}" srcOrd="1" destOrd="0" presId="urn:microsoft.com/office/officeart/2005/8/layout/hierarchy3"/>
    <dgm:cxn modelId="{262C7D96-1203-4AB4-96FF-F039731D06E4}" type="presOf" srcId="{DEB02B56-C9B0-4B55-BEFD-8AE2E204915A}" destId="{59FA5ECC-25FA-4550-8423-84ACF708D885}" srcOrd="0" destOrd="0" presId="urn:microsoft.com/office/officeart/2005/8/layout/hierarchy3"/>
    <dgm:cxn modelId="{4CBA31B0-5C6E-48BA-97FC-AE42FEABDA43}" type="presOf" srcId="{00D3E89E-764C-4CD8-965A-CA8DDEE1A527}" destId="{5068B5DF-7169-41CA-BD57-6C50B236A2DB}" srcOrd="0" destOrd="0" presId="urn:microsoft.com/office/officeart/2005/8/layout/hierarchy3"/>
    <dgm:cxn modelId="{DC5051B2-BE55-43A7-8538-F840969BEAC7}" type="presOf" srcId="{9C9218BC-C111-4927-A58C-963E2A978C6B}" destId="{BBF6ACC5-FB9F-4551-892F-5817F6085C9B}" srcOrd="0" destOrd="0" presId="urn:microsoft.com/office/officeart/2005/8/layout/hierarchy3"/>
    <dgm:cxn modelId="{13A705B9-09E7-48AF-AF2B-54E9E956F95D}" type="presOf" srcId="{772F36F8-4E29-4783-A6D4-98A317C3AB66}" destId="{E402D785-33AF-40EF-8564-E3278826C796}" srcOrd="0" destOrd="0" presId="urn:microsoft.com/office/officeart/2005/8/layout/hierarchy3"/>
    <dgm:cxn modelId="{AB18C8BA-AF04-4680-B620-ABC784CD1803}" type="presOf" srcId="{08BFFB42-F590-49B5-9F94-77F7A77E18D1}" destId="{4484E9BC-5B6F-417F-A774-5425024A983A}" srcOrd="0" destOrd="0" presId="urn:microsoft.com/office/officeart/2005/8/layout/hierarchy3"/>
    <dgm:cxn modelId="{CE3BC8BF-9E92-4C07-B040-04B9A3AEBCA3}" srcId="{2A194D31-14B0-44DE-AFA9-61D35035EE5D}" destId="{772F36F8-4E29-4783-A6D4-98A317C3AB66}" srcOrd="1" destOrd="0" parTransId="{3AC5DD29-44D0-4360-BC25-93A966461D3E}" sibTransId="{EA3C6F8B-634F-4D0B-BC3B-7565C2E5F0F9}"/>
    <dgm:cxn modelId="{C475F3CB-0E9E-4AB4-A315-C2E60DAF8B4D}" type="presOf" srcId="{A09DC691-F045-4CB6-8C8B-5A997E387AFC}" destId="{B1DF2C1A-A2A1-427E-9C9B-8FAFFF1513EB}" srcOrd="0" destOrd="0" presId="urn:microsoft.com/office/officeart/2005/8/layout/hierarchy3"/>
    <dgm:cxn modelId="{C68509DB-8111-438F-89DA-3FEF5819D932}" srcId="{9C62061D-F992-45E5-973E-D94CA4876689}" destId="{2A194D31-14B0-44DE-AFA9-61D35035EE5D}" srcOrd="0" destOrd="0" parTransId="{99E0C9ED-BD7E-4A87-8290-D1D5867302F3}" sibTransId="{268F61B2-11C8-43F4-97FD-471CBB165658}"/>
    <dgm:cxn modelId="{9D221CE5-8311-477C-9D3B-69CC397E0F2B}" srcId="{88DC4197-2D38-4D5F-9446-382042D6666D}" destId="{8AB7C603-DB99-426D-BAEC-9F8F5B5A7EBF}" srcOrd="0" destOrd="0" parTransId="{97F01636-534F-416E-B26F-A21B39A8B9BD}" sibTransId="{F654223B-1D47-4CAF-9685-C508B25FF1DF}"/>
    <dgm:cxn modelId="{2DF858F3-0DD5-4A9F-8B98-B0A1D1E8940D}" type="presOf" srcId="{88DC4197-2D38-4D5F-9446-382042D6666D}" destId="{683BA71C-5F90-4ACC-B426-C1FAE0FD1CF0}" srcOrd="0" destOrd="0" presId="urn:microsoft.com/office/officeart/2005/8/layout/hierarchy3"/>
    <dgm:cxn modelId="{79F364F4-0042-4259-87F8-2BDAA71100DC}" srcId="{88DC4197-2D38-4D5F-9446-382042D6666D}" destId="{E75E9962-403C-4E2B-AF52-1136E3F116D0}" srcOrd="1" destOrd="0" parTransId="{00D3E89E-764C-4CD8-965A-CA8DDEE1A527}" sibTransId="{30686C3F-263B-43DA-A546-A53FCB37D580}"/>
    <dgm:cxn modelId="{EB3FD4EE-EDF0-420E-9277-2A4B7B52BBE7}" type="presParOf" srcId="{76E05CA7-3A24-49A1-9DA5-D8A55CA009CB}" destId="{93ACE2A6-B205-4D87-9AA8-2B69A551EF84}" srcOrd="0" destOrd="0" presId="urn:microsoft.com/office/officeart/2005/8/layout/hierarchy3"/>
    <dgm:cxn modelId="{A214EED8-B176-4862-8F9A-AFADB3F0111F}" type="presParOf" srcId="{93ACE2A6-B205-4D87-9AA8-2B69A551EF84}" destId="{787DB0BC-E00B-40B7-B538-FE581B208DE7}" srcOrd="0" destOrd="0" presId="urn:microsoft.com/office/officeart/2005/8/layout/hierarchy3"/>
    <dgm:cxn modelId="{972B7B38-47CF-4D94-A4C1-0677CDDF209F}" type="presParOf" srcId="{787DB0BC-E00B-40B7-B538-FE581B208DE7}" destId="{70CFA367-4B2E-47D8-AC84-1F8CFF944986}" srcOrd="0" destOrd="0" presId="urn:microsoft.com/office/officeart/2005/8/layout/hierarchy3"/>
    <dgm:cxn modelId="{9A132515-C6B1-4B22-A9BB-5BBC60E5D78B}" type="presParOf" srcId="{787DB0BC-E00B-40B7-B538-FE581B208DE7}" destId="{9DC71A15-81F6-47FA-825E-2783D9C042E3}" srcOrd="1" destOrd="0" presId="urn:microsoft.com/office/officeart/2005/8/layout/hierarchy3"/>
    <dgm:cxn modelId="{DA655F54-65E6-4F81-BB2C-7E73AF0F0B9F}" type="presParOf" srcId="{93ACE2A6-B205-4D87-9AA8-2B69A551EF84}" destId="{E08F0D96-4D92-4E79-AFAF-0316F5DC36AB}" srcOrd="1" destOrd="0" presId="urn:microsoft.com/office/officeart/2005/8/layout/hierarchy3"/>
    <dgm:cxn modelId="{545A229D-23BB-4120-86F9-B2B8DC09F447}" type="presParOf" srcId="{E08F0D96-4D92-4E79-AFAF-0316F5DC36AB}" destId="{AED81F93-E7F2-49EB-96E0-933E0FCC4235}" srcOrd="0" destOrd="0" presId="urn:microsoft.com/office/officeart/2005/8/layout/hierarchy3"/>
    <dgm:cxn modelId="{6FFC1947-7139-44EC-BB13-3E3569FDB49B}" type="presParOf" srcId="{E08F0D96-4D92-4E79-AFAF-0316F5DC36AB}" destId="{7E0F6385-CCF6-4B48-A45D-8069C2011F46}" srcOrd="1" destOrd="0" presId="urn:microsoft.com/office/officeart/2005/8/layout/hierarchy3"/>
    <dgm:cxn modelId="{9373F08F-FFF1-4242-A0F3-B67D73541607}" type="presParOf" srcId="{E08F0D96-4D92-4E79-AFAF-0316F5DC36AB}" destId="{4B98AEDB-B952-497A-9605-6980A624C1D8}" srcOrd="2" destOrd="0" presId="urn:microsoft.com/office/officeart/2005/8/layout/hierarchy3"/>
    <dgm:cxn modelId="{062B3BA9-2A00-4B8A-B0E1-1D5A0CAC476B}" type="presParOf" srcId="{E08F0D96-4D92-4E79-AFAF-0316F5DC36AB}" destId="{E402D785-33AF-40EF-8564-E3278826C796}" srcOrd="3" destOrd="0" presId="urn:microsoft.com/office/officeart/2005/8/layout/hierarchy3"/>
    <dgm:cxn modelId="{50A71D96-0F7D-42F5-A4A4-BAF3915D0235}" type="presParOf" srcId="{76E05CA7-3A24-49A1-9DA5-D8A55CA009CB}" destId="{79494AD1-6DEA-488E-B0E9-3339919C91A1}" srcOrd="1" destOrd="0" presId="urn:microsoft.com/office/officeart/2005/8/layout/hierarchy3"/>
    <dgm:cxn modelId="{5C11AACA-C91E-450F-BC08-3FFA860B9D32}" type="presParOf" srcId="{79494AD1-6DEA-488E-B0E9-3339919C91A1}" destId="{2BA30F85-CAA0-4C6E-8863-50A32D53698D}" srcOrd="0" destOrd="0" presId="urn:microsoft.com/office/officeart/2005/8/layout/hierarchy3"/>
    <dgm:cxn modelId="{38425F69-BDC8-465A-A96E-E4BDA565B992}" type="presParOf" srcId="{2BA30F85-CAA0-4C6E-8863-50A32D53698D}" destId="{59FA5ECC-25FA-4550-8423-84ACF708D885}" srcOrd="0" destOrd="0" presId="urn:microsoft.com/office/officeart/2005/8/layout/hierarchy3"/>
    <dgm:cxn modelId="{8AA36852-2480-4F64-857E-E38803462C56}" type="presParOf" srcId="{2BA30F85-CAA0-4C6E-8863-50A32D53698D}" destId="{6DBCEC4D-425E-46A5-9E45-34A446147D96}" srcOrd="1" destOrd="0" presId="urn:microsoft.com/office/officeart/2005/8/layout/hierarchy3"/>
    <dgm:cxn modelId="{D9A4EED9-C239-4EBF-8EB1-5DA0F0C7BF21}" type="presParOf" srcId="{79494AD1-6DEA-488E-B0E9-3339919C91A1}" destId="{D34EA561-6213-4EF2-98DA-A9A04CA4B671}" srcOrd="1" destOrd="0" presId="urn:microsoft.com/office/officeart/2005/8/layout/hierarchy3"/>
    <dgm:cxn modelId="{073A5A68-BA2A-458B-BDA2-7B1D7DB0C6CC}" type="presParOf" srcId="{D34EA561-6213-4EF2-98DA-A9A04CA4B671}" destId="{AF1F4691-C3DD-4B04-A556-3CB425ABCE37}" srcOrd="0" destOrd="0" presId="urn:microsoft.com/office/officeart/2005/8/layout/hierarchy3"/>
    <dgm:cxn modelId="{798F0622-D30A-451C-B525-0A798423DC03}" type="presParOf" srcId="{D34EA561-6213-4EF2-98DA-A9A04CA4B671}" destId="{4484E9BC-5B6F-417F-A774-5425024A983A}" srcOrd="1" destOrd="0" presId="urn:microsoft.com/office/officeart/2005/8/layout/hierarchy3"/>
    <dgm:cxn modelId="{99936722-C243-4416-ABE3-7BA4021C2E80}" type="presParOf" srcId="{D34EA561-6213-4EF2-98DA-A9A04CA4B671}" destId="{BBF6ACC5-FB9F-4551-892F-5817F6085C9B}" srcOrd="2" destOrd="0" presId="urn:microsoft.com/office/officeart/2005/8/layout/hierarchy3"/>
    <dgm:cxn modelId="{A8EA56A8-EC24-4887-AEA8-BC14CE96DDDA}" type="presParOf" srcId="{D34EA561-6213-4EF2-98DA-A9A04CA4B671}" destId="{B1DF2C1A-A2A1-427E-9C9B-8FAFFF1513EB}" srcOrd="3" destOrd="0" presId="urn:microsoft.com/office/officeart/2005/8/layout/hierarchy3"/>
    <dgm:cxn modelId="{E9176858-145F-4C12-85DD-BBFE2C00AAFE}" type="presParOf" srcId="{76E05CA7-3A24-49A1-9DA5-D8A55CA009CB}" destId="{C4FB2BB3-F8C8-44B5-9D49-5BBE7E1EC7FE}" srcOrd="2" destOrd="0" presId="urn:microsoft.com/office/officeart/2005/8/layout/hierarchy3"/>
    <dgm:cxn modelId="{A60DEE49-2AC0-4C21-A098-3DE88B8CDB97}" type="presParOf" srcId="{C4FB2BB3-F8C8-44B5-9D49-5BBE7E1EC7FE}" destId="{88A207AA-F753-4381-8783-98DE256279CB}" srcOrd="0" destOrd="0" presId="urn:microsoft.com/office/officeart/2005/8/layout/hierarchy3"/>
    <dgm:cxn modelId="{7A6E46D3-6306-4604-B11B-9801735C2C88}" type="presParOf" srcId="{88A207AA-F753-4381-8783-98DE256279CB}" destId="{683BA71C-5F90-4ACC-B426-C1FAE0FD1CF0}" srcOrd="0" destOrd="0" presId="urn:microsoft.com/office/officeart/2005/8/layout/hierarchy3"/>
    <dgm:cxn modelId="{AEBF3336-BEB9-4C47-A282-0E09BE130AA0}" type="presParOf" srcId="{88A207AA-F753-4381-8783-98DE256279CB}" destId="{BE92CEEE-6C84-445E-B5B6-DB61DC3F3B19}" srcOrd="1" destOrd="0" presId="urn:microsoft.com/office/officeart/2005/8/layout/hierarchy3"/>
    <dgm:cxn modelId="{74D9CD00-2E41-4691-BBB6-6AFCD6436ED8}" type="presParOf" srcId="{C4FB2BB3-F8C8-44B5-9D49-5BBE7E1EC7FE}" destId="{448EFF5E-FDB2-44C9-A1C1-949C767BC8DA}" srcOrd="1" destOrd="0" presId="urn:microsoft.com/office/officeart/2005/8/layout/hierarchy3"/>
    <dgm:cxn modelId="{E06F9EC7-72CF-4C7C-B253-50E2A2B078A7}" type="presParOf" srcId="{448EFF5E-FDB2-44C9-A1C1-949C767BC8DA}" destId="{15282DC7-A517-4910-BB9F-D75BF7DAE824}" srcOrd="0" destOrd="0" presId="urn:microsoft.com/office/officeart/2005/8/layout/hierarchy3"/>
    <dgm:cxn modelId="{567B8348-2D90-4BA4-A0E7-8468B4066998}" type="presParOf" srcId="{448EFF5E-FDB2-44C9-A1C1-949C767BC8DA}" destId="{D72CC3B1-A3E7-4992-BBB9-4665E7288533}" srcOrd="1" destOrd="0" presId="urn:microsoft.com/office/officeart/2005/8/layout/hierarchy3"/>
    <dgm:cxn modelId="{771A0286-CC14-4B53-9E0B-7F2B13BA183A}" type="presParOf" srcId="{448EFF5E-FDB2-44C9-A1C1-949C767BC8DA}" destId="{5068B5DF-7169-41CA-BD57-6C50B236A2DB}" srcOrd="2" destOrd="0" presId="urn:microsoft.com/office/officeart/2005/8/layout/hierarchy3"/>
    <dgm:cxn modelId="{6E8DA34E-FE48-4C9F-9231-EF1B50A1210C}" type="presParOf" srcId="{448EFF5E-FDB2-44C9-A1C1-949C767BC8DA}" destId="{25044BF1-5C14-4D2E-B71F-3C5D2D2BF78F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6299B1-00C7-466C-9488-6F370DCFBFC6}">
      <dsp:nvSpPr>
        <dsp:cNvPr id="0" name=""/>
        <dsp:cNvSpPr/>
      </dsp:nvSpPr>
      <dsp:spPr>
        <a:xfrm>
          <a:off x="2102204" y="121666"/>
          <a:ext cx="4268113" cy="193039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marL="0" lvl="0" indent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6000" kern="1200" noProof="0" dirty="0"/>
            <a:t>Alimenti</a:t>
          </a:r>
        </a:p>
      </dsp:txBody>
      <dsp:txXfrm>
        <a:off x="2102204" y="121666"/>
        <a:ext cx="4268113" cy="1930399"/>
      </dsp:txXfrm>
    </dsp:sp>
    <dsp:sp modelId="{EFCC6199-58DE-45AE-BD8D-8D4F197A809C}">
      <dsp:nvSpPr>
        <dsp:cNvPr id="0" name=""/>
        <dsp:cNvSpPr/>
      </dsp:nvSpPr>
      <dsp:spPr>
        <a:xfrm>
          <a:off x="0" y="121666"/>
          <a:ext cx="1911095" cy="193039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l="-1000" r="-1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02634C-179D-4F3E-ABC4-19A536B864E3}">
      <dsp:nvSpPr>
        <dsp:cNvPr id="0" name=""/>
        <dsp:cNvSpPr/>
      </dsp:nvSpPr>
      <dsp:spPr>
        <a:xfrm>
          <a:off x="0" y="2370581"/>
          <a:ext cx="4268113" cy="1930399"/>
        </a:xfrm>
        <a:prstGeom prst="rect">
          <a:avLst/>
        </a:prstGeom>
        <a:solidFill>
          <a:schemeClr val="accent2">
            <a:hueOff val="958067"/>
            <a:satOff val="-5475"/>
            <a:lumOff val="5295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marL="0" lvl="0" indent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6000" kern="1200" noProof="0" dirty="0"/>
            <a:t>Integratori</a:t>
          </a:r>
        </a:p>
      </dsp:txBody>
      <dsp:txXfrm>
        <a:off x="0" y="2370581"/>
        <a:ext cx="4268113" cy="1930399"/>
      </dsp:txXfrm>
    </dsp:sp>
    <dsp:sp modelId="{B324AC75-7E77-47C0-8867-6059604E645B}">
      <dsp:nvSpPr>
        <dsp:cNvPr id="0" name=""/>
        <dsp:cNvSpPr/>
      </dsp:nvSpPr>
      <dsp:spPr>
        <a:xfrm>
          <a:off x="4459222" y="2370581"/>
          <a:ext cx="1911095" cy="193039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l="-1000" r="-1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99F87C-C9CA-4400-AEC1-55E61E03D14E}">
      <dsp:nvSpPr>
        <dsp:cNvPr id="0" name=""/>
        <dsp:cNvSpPr/>
      </dsp:nvSpPr>
      <dsp:spPr>
        <a:xfrm rot="16200000">
          <a:off x="-1874904" y="2751103"/>
          <a:ext cx="4209808" cy="3281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89433" bIns="0" numCol="1" spcCol="1270" anchor="t" anchorCtr="0">
          <a:noAutofit/>
        </a:bodyPr>
        <a:lstStyle/>
        <a:p>
          <a:pPr marL="0" lvl="0" indent="0" algn="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300" b="1" kern="1200" dirty="0"/>
            <a:t>Colazione</a:t>
          </a:r>
        </a:p>
      </dsp:txBody>
      <dsp:txXfrm>
        <a:off x="-1874904" y="2751103"/>
        <a:ext cx="4209808" cy="328175"/>
      </dsp:txXfrm>
    </dsp:sp>
    <dsp:sp modelId="{685488CD-20C4-40AF-B29C-5F83A913F7EC}">
      <dsp:nvSpPr>
        <dsp:cNvPr id="0" name=""/>
        <dsp:cNvSpPr/>
      </dsp:nvSpPr>
      <dsp:spPr>
        <a:xfrm>
          <a:off x="394087" y="810286"/>
          <a:ext cx="1634663" cy="420980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289433" rIns="128016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800" b="1" kern="1200" noProof="0" dirty="0"/>
            <a:t>150mL di latte vaccino scremato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800" b="1" kern="1200" noProof="0" dirty="0"/>
            <a:t>30g di avena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800" b="1" kern="1200" noProof="0" dirty="0"/>
            <a:t>10g di cacao amaro in polvere</a:t>
          </a:r>
        </a:p>
      </dsp:txBody>
      <dsp:txXfrm>
        <a:off x="394087" y="810286"/>
        <a:ext cx="1634663" cy="4209808"/>
      </dsp:txXfrm>
    </dsp:sp>
    <dsp:sp modelId="{880A10D5-EFE5-483F-B4C7-0B99FA09CC78}">
      <dsp:nvSpPr>
        <dsp:cNvPr id="0" name=""/>
        <dsp:cNvSpPr/>
      </dsp:nvSpPr>
      <dsp:spPr>
        <a:xfrm>
          <a:off x="65911" y="377094"/>
          <a:ext cx="656351" cy="65635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8EF381-96D0-4CB8-9D3C-FBBE4E9D12E1}">
      <dsp:nvSpPr>
        <dsp:cNvPr id="0" name=""/>
        <dsp:cNvSpPr/>
      </dsp:nvSpPr>
      <dsp:spPr>
        <a:xfrm rot="16200000">
          <a:off x="517349" y="2751103"/>
          <a:ext cx="4209808" cy="3281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89433" bIns="0" numCol="1" spcCol="1270" anchor="t" anchorCtr="0">
          <a:noAutofit/>
        </a:bodyPr>
        <a:lstStyle/>
        <a:p>
          <a:pPr marL="0" lvl="0" indent="0" algn="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300" b="1" kern="1200" dirty="0"/>
            <a:t>Spuntino</a:t>
          </a:r>
        </a:p>
      </dsp:txBody>
      <dsp:txXfrm>
        <a:off x="517349" y="2751103"/>
        <a:ext cx="4209808" cy="328175"/>
      </dsp:txXfrm>
    </dsp:sp>
    <dsp:sp modelId="{91521348-6EEF-47B4-B15F-EB40B7BDACD5}">
      <dsp:nvSpPr>
        <dsp:cNvPr id="0" name=""/>
        <dsp:cNvSpPr/>
      </dsp:nvSpPr>
      <dsp:spPr>
        <a:xfrm>
          <a:off x="2786341" y="810286"/>
          <a:ext cx="1634663" cy="4209808"/>
        </a:xfrm>
        <a:prstGeom prst="rect">
          <a:avLst/>
        </a:prstGeom>
        <a:solidFill>
          <a:schemeClr val="accent2">
            <a:hueOff val="239517"/>
            <a:satOff val="-1369"/>
            <a:lumOff val="1324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289433" rIns="128016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800" b="1" kern="1200" noProof="0" dirty="0"/>
            <a:t>30g di noci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800" b="1" kern="1200" noProof="0" dirty="0"/>
            <a:t>1 banana</a:t>
          </a:r>
        </a:p>
      </dsp:txBody>
      <dsp:txXfrm>
        <a:off x="2786341" y="810286"/>
        <a:ext cx="1634663" cy="4209808"/>
      </dsp:txXfrm>
    </dsp:sp>
    <dsp:sp modelId="{F2321324-CB53-473D-AE5F-E3492C84AD44}">
      <dsp:nvSpPr>
        <dsp:cNvPr id="0" name=""/>
        <dsp:cNvSpPr/>
      </dsp:nvSpPr>
      <dsp:spPr>
        <a:xfrm>
          <a:off x="2458165" y="377094"/>
          <a:ext cx="656351" cy="65635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B4AA9E-9FD2-46C9-8163-E91D69BA0B88}">
      <dsp:nvSpPr>
        <dsp:cNvPr id="0" name=""/>
        <dsp:cNvSpPr/>
      </dsp:nvSpPr>
      <dsp:spPr>
        <a:xfrm rot="16200000">
          <a:off x="2909604" y="2751103"/>
          <a:ext cx="4209808" cy="3281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89433" bIns="0" numCol="1" spcCol="1270" anchor="t" anchorCtr="0">
          <a:noAutofit/>
        </a:bodyPr>
        <a:lstStyle/>
        <a:p>
          <a:pPr marL="0" lvl="0" indent="0" algn="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300" b="1" kern="1200" dirty="0"/>
            <a:t>Pranzo</a:t>
          </a:r>
        </a:p>
      </dsp:txBody>
      <dsp:txXfrm>
        <a:off x="2909604" y="2751103"/>
        <a:ext cx="4209808" cy="328175"/>
      </dsp:txXfrm>
    </dsp:sp>
    <dsp:sp modelId="{54C40AFC-18F5-4783-9E7B-F32FCA93C476}">
      <dsp:nvSpPr>
        <dsp:cNvPr id="0" name=""/>
        <dsp:cNvSpPr/>
      </dsp:nvSpPr>
      <dsp:spPr>
        <a:xfrm>
          <a:off x="5178596" y="810286"/>
          <a:ext cx="1634663" cy="4209808"/>
        </a:xfrm>
        <a:prstGeom prst="rect">
          <a:avLst/>
        </a:prstGeom>
        <a:solidFill>
          <a:schemeClr val="accent2">
            <a:hueOff val="479033"/>
            <a:satOff val="-2738"/>
            <a:lumOff val="2647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289433" rIns="135128" bIns="135128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500" b="1" kern="1200" noProof="0" dirty="0"/>
            <a:t>200g di filetto di merluzzo cotto al vapore, condito con olio EVO  e succo di limone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500" b="1" kern="1200" noProof="0" dirty="0"/>
            <a:t>100g di peperoni al forno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500" b="1" kern="1200" noProof="0" dirty="0"/>
            <a:t>30g di crackers non salati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500" b="1" kern="1200" noProof="0" dirty="0"/>
            <a:t>10g di olio EVO totali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it-IT" sz="1500" b="1" kern="1200" dirty="0"/>
        </a:p>
      </dsp:txBody>
      <dsp:txXfrm>
        <a:off x="5178596" y="810286"/>
        <a:ext cx="1634663" cy="4209808"/>
      </dsp:txXfrm>
    </dsp:sp>
    <dsp:sp modelId="{A08EF826-9880-4E3B-97A2-3B2C8DE7DF35}">
      <dsp:nvSpPr>
        <dsp:cNvPr id="0" name=""/>
        <dsp:cNvSpPr/>
      </dsp:nvSpPr>
      <dsp:spPr>
        <a:xfrm>
          <a:off x="4850420" y="377094"/>
          <a:ext cx="656351" cy="65635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38EB04-1EA9-4606-A95F-1C641E9201DD}">
      <dsp:nvSpPr>
        <dsp:cNvPr id="0" name=""/>
        <dsp:cNvSpPr/>
      </dsp:nvSpPr>
      <dsp:spPr>
        <a:xfrm rot="16200000">
          <a:off x="5301859" y="2751103"/>
          <a:ext cx="4209808" cy="3281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89433" bIns="0" numCol="1" spcCol="1270" anchor="t" anchorCtr="0">
          <a:noAutofit/>
        </a:bodyPr>
        <a:lstStyle/>
        <a:p>
          <a:pPr marL="0" lvl="0" indent="0" algn="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300" b="1" kern="1200" dirty="0"/>
            <a:t>Merenda</a:t>
          </a:r>
        </a:p>
      </dsp:txBody>
      <dsp:txXfrm>
        <a:off x="5301859" y="2751103"/>
        <a:ext cx="4209808" cy="328175"/>
      </dsp:txXfrm>
    </dsp:sp>
    <dsp:sp modelId="{26F59D15-10B0-4A79-8BDD-F1E26E0783A2}">
      <dsp:nvSpPr>
        <dsp:cNvPr id="0" name=""/>
        <dsp:cNvSpPr/>
      </dsp:nvSpPr>
      <dsp:spPr>
        <a:xfrm>
          <a:off x="7570851" y="810286"/>
          <a:ext cx="1634663" cy="4209808"/>
        </a:xfrm>
        <a:prstGeom prst="rect">
          <a:avLst/>
        </a:prstGeom>
        <a:solidFill>
          <a:schemeClr val="accent2">
            <a:hueOff val="718550"/>
            <a:satOff val="-4106"/>
            <a:lumOff val="3971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289433" rIns="128016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800" b="1" kern="1200" dirty="0"/>
            <a:t>30g di Grana Padano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it-IT" sz="1400" b="1" kern="1200" dirty="0"/>
        </a:p>
      </dsp:txBody>
      <dsp:txXfrm>
        <a:off x="7570851" y="810286"/>
        <a:ext cx="1634663" cy="4209808"/>
      </dsp:txXfrm>
    </dsp:sp>
    <dsp:sp modelId="{45FD1822-1174-41A0-ADC3-D95DDF8F4784}">
      <dsp:nvSpPr>
        <dsp:cNvPr id="0" name=""/>
        <dsp:cNvSpPr/>
      </dsp:nvSpPr>
      <dsp:spPr>
        <a:xfrm>
          <a:off x="7242675" y="377094"/>
          <a:ext cx="656351" cy="656351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490562-689C-4BFB-B336-4413A8D35B2D}">
      <dsp:nvSpPr>
        <dsp:cNvPr id="0" name=""/>
        <dsp:cNvSpPr/>
      </dsp:nvSpPr>
      <dsp:spPr>
        <a:xfrm rot="16200000">
          <a:off x="7694113" y="2751103"/>
          <a:ext cx="4209808" cy="3281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89433" bIns="0" numCol="1" spcCol="1270" anchor="t" anchorCtr="0">
          <a:noAutofit/>
        </a:bodyPr>
        <a:lstStyle/>
        <a:p>
          <a:pPr marL="0" lvl="0" indent="0" algn="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300" b="1" kern="1200" dirty="0"/>
            <a:t>Cena</a:t>
          </a:r>
        </a:p>
      </dsp:txBody>
      <dsp:txXfrm>
        <a:off x="7694113" y="2751103"/>
        <a:ext cx="4209808" cy="328175"/>
      </dsp:txXfrm>
    </dsp:sp>
    <dsp:sp modelId="{26955F21-82BA-46E1-AAAB-298A7A40C078}">
      <dsp:nvSpPr>
        <dsp:cNvPr id="0" name=""/>
        <dsp:cNvSpPr/>
      </dsp:nvSpPr>
      <dsp:spPr>
        <a:xfrm>
          <a:off x="9963105" y="810286"/>
          <a:ext cx="1634663" cy="4209808"/>
        </a:xfrm>
        <a:prstGeom prst="rect">
          <a:avLst/>
        </a:prstGeom>
        <a:solidFill>
          <a:schemeClr val="accent2">
            <a:hueOff val="958067"/>
            <a:satOff val="-5475"/>
            <a:lumOff val="5295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289433" rIns="11379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600" b="1" kern="1200" dirty="0"/>
            <a:t>150g </a:t>
          </a:r>
          <a:r>
            <a:rPr lang="it-IT" sz="1600" b="1" kern="1200" noProof="0" dirty="0"/>
            <a:t>di hamburger di macinato magro di manzo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600" b="1" kern="1200" noProof="0" dirty="0"/>
            <a:t>100g di spinaci lessi conditi con olio EVO e succo di limone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600" b="1" kern="1200" noProof="0" dirty="0"/>
            <a:t>150g di patate lesse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600" b="1" kern="1200" noProof="0" dirty="0"/>
            <a:t>10g di olio EVO totali</a:t>
          </a:r>
        </a:p>
      </dsp:txBody>
      <dsp:txXfrm>
        <a:off x="9963105" y="810286"/>
        <a:ext cx="1634663" cy="4209808"/>
      </dsp:txXfrm>
    </dsp:sp>
    <dsp:sp modelId="{BDE33A49-5407-462B-BE19-F81418472102}">
      <dsp:nvSpPr>
        <dsp:cNvPr id="0" name=""/>
        <dsp:cNvSpPr/>
      </dsp:nvSpPr>
      <dsp:spPr>
        <a:xfrm>
          <a:off x="9634929" y="377094"/>
          <a:ext cx="656351" cy="656351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CFA367-4B2E-47D8-AC84-1F8CFF944986}">
      <dsp:nvSpPr>
        <dsp:cNvPr id="0" name=""/>
        <dsp:cNvSpPr/>
      </dsp:nvSpPr>
      <dsp:spPr>
        <a:xfrm>
          <a:off x="893" y="730188"/>
          <a:ext cx="2090303" cy="104515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0485" tIns="46990" rIns="70485" bIns="4699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700" kern="1200" dirty="0"/>
            <a:t>Ferro</a:t>
          </a:r>
        </a:p>
      </dsp:txBody>
      <dsp:txXfrm>
        <a:off x="31504" y="760799"/>
        <a:ext cx="2029081" cy="983929"/>
      </dsp:txXfrm>
    </dsp:sp>
    <dsp:sp modelId="{AED81F93-E7F2-49EB-96E0-933E0FCC4235}">
      <dsp:nvSpPr>
        <dsp:cNvPr id="0" name=""/>
        <dsp:cNvSpPr/>
      </dsp:nvSpPr>
      <dsp:spPr>
        <a:xfrm>
          <a:off x="209923" y="1775340"/>
          <a:ext cx="209030" cy="7838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83863"/>
              </a:lnTo>
              <a:lnTo>
                <a:pt x="209030" y="783863"/>
              </a:lnTo>
            </a:path>
          </a:pathLst>
        </a:custGeom>
        <a:noFill/>
        <a:ln w="19050" cap="rnd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0F6385-CCF6-4B48-A45D-8069C2011F46}">
      <dsp:nvSpPr>
        <dsp:cNvPr id="0" name=""/>
        <dsp:cNvSpPr/>
      </dsp:nvSpPr>
      <dsp:spPr>
        <a:xfrm>
          <a:off x="418954" y="2036628"/>
          <a:ext cx="1672242" cy="104515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200" kern="1200" noProof="0" dirty="0"/>
            <a:t>Dose raccomandata </a:t>
          </a:r>
          <a:r>
            <a:rPr lang="it-IT" sz="1200" b="1" kern="1200" noProof="0" dirty="0"/>
            <a:t>18 mg/die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200" b="0" kern="1200" noProof="0" dirty="0"/>
            <a:t>Supplementazione</a:t>
          </a:r>
          <a:r>
            <a:rPr lang="it-IT" sz="1200" b="1" kern="1200" noProof="0" dirty="0"/>
            <a:t> 200-300 mg/die</a:t>
          </a:r>
        </a:p>
      </dsp:txBody>
      <dsp:txXfrm>
        <a:off x="449565" y="2067239"/>
        <a:ext cx="1611020" cy="983929"/>
      </dsp:txXfrm>
    </dsp:sp>
    <dsp:sp modelId="{4B98AEDB-B952-497A-9605-6980A624C1D8}">
      <dsp:nvSpPr>
        <dsp:cNvPr id="0" name=""/>
        <dsp:cNvSpPr/>
      </dsp:nvSpPr>
      <dsp:spPr>
        <a:xfrm>
          <a:off x="209923" y="1775340"/>
          <a:ext cx="209030" cy="20903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90303"/>
              </a:lnTo>
              <a:lnTo>
                <a:pt x="209030" y="2090303"/>
              </a:lnTo>
            </a:path>
          </a:pathLst>
        </a:custGeom>
        <a:noFill/>
        <a:ln w="19050" cap="rnd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02D785-33AF-40EF-8564-E3278826C796}">
      <dsp:nvSpPr>
        <dsp:cNvPr id="0" name=""/>
        <dsp:cNvSpPr/>
      </dsp:nvSpPr>
      <dsp:spPr>
        <a:xfrm>
          <a:off x="418954" y="3343067"/>
          <a:ext cx="1672242" cy="104515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Dose </a:t>
          </a:r>
          <a:r>
            <a:rPr lang="it-IT" sz="1200" kern="1200" noProof="0" dirty="0"/>
            <a:t>raggiunta con la dieta </a:t>
          </a:r>
          <a:r>
            <a:rPr lang="en-GB" sz="1200" b="1" kern="1200" dirty="0"/>
            <a:t>14,33 mg</a:t>
          </a:r>
        </a:p>
      </dsp:txBody>
      <dsp:txXfrm>
        <a:off x="449565" y="3373678"/>
        <a:ext cx="1611020" cy="983929"/>
      </dsp:txXfrm>
    </dsp:sp>
    <dsp:sp modelId="{59FA5ECC-25FA-4550-8423-84ACF708D885}">
      <dsp:nvSpPr>
        <dsp:cNvPr id="0" name=""/>
        <dsp:cNvSpPr/>
      </dsp:nvSpPr>
      <dsp:spPr>
        <a:xfrm>
          <a:off x="2613772" y="730188"/>
          <a:ext cx="2090303" cy="104515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0485" tIns="46990" rIns="70485" bIns="4699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700" kern="1200" dirty="0"/>
            <a:t>B12</a:t>
          </a:r>
        </a:p>
      </dsp:txBody>
      <dsp:txXfrm>
        <a:off x="2644383" y="760799"/>
        <a:ext cx="2029081" cy="983929"/>
      </dsp:txXfrm>
    </dsp:sp>
    <dsp:sp modelId="{AF1F4691-C3DD-4B04-A556-3CB425ABCE37}">
      <dsp:nvSpPr>
        <dsp:cNvPr id="0" name=""/>
        <dsp:cNvSpPr/>
      </dsp:nvSpPr>
      <dsp:spPr>
        <a:xfrm>
          <a:off x="2822803" y="1775340"/>
          <a:ext cx="209030" cy="7838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83863"/>
              </a:lnTo>
              <a:lnTo>
                <a:pt x="209030" y="783863"/>
              </a:lnTo>
            </a:path>
          </a:pathLst>
        </a:custGeom>
        <a:noFill/>
        <a:ln w="19050" cap="rnd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84E9BC-5B6F-417F-A774-5425024A983A}">
      <dsp:nvSpPr>
        <dsp:cNvPr id="0" name=""/>
        <dsp:cNvSpPr/>
      </dsp:nvSpPr>
      <dsp:spPr>
        <a:xfrm>
          <a:off x="3031833" y="2036628"/>
          <a:ext cx="1672242" cy="104515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200" kern="1200" noProof="0" dirty="0"/>
            <a:t>Dose raccomandata </a:t>
          </a:r>
          <a:r>
            <a:rPr lang="it-IT" sz="1200" b="1" kern="1200" noProof="0" dirty="0"/>
            <a:t>2,4 </a:t>
          </a:r>
          <a:r>
            <a:rPr lang="el-GR" sz="1200" b="1" kern="1200" dirty="0"/>
            <a:t>μ</a:t>
          </a:r>
          <a:r>
            <a:rPr lang="it-IT" sz="1200" b="1" kern="1200" dirty="0"/>
            <a:t>g/die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200" b="0" kern="1200" dirty="0"/>
            <a:t>Supplementazione</a:t>
          </a:r>
          <a:r>
            <a:rPr lang="it-IT" sz="1200" b="1" kern="1200" dirty="0"/>
            <a:t> 350-500 </a:t>
          </a:r>
          <a:r>
            <a:rPr lang="el-GR" sz="1200" b="1" kern="1200" dirty="0"/>
            <a:t>μ</a:t>
          </a:r>
          <a:r>
            <a:rPr lang="it-IT" sz="1200" b="1" kern="1200" dirty="0"/>
            <a:t>g/die</a:t>
          </a:r>
        </a:p>
      </dsp:txBody>
      <dsp:txXfrm>
        <a:off x="3062444" y="2067239"/>
        <a:ext cx="1611020" cy="983929"/>
      </dsp:txXfrm>
    </dsp:sp>
    <dsp:sp modelId="{BBF6ACC5-FB9F-4551-892F-5817F6085C9B}">
      <dsp:nvSpPr>
        <dsp:cNvPr id="0" name=""/>
        <dsp:cNvSpPr/>
      </dsp:nvSpPr>
      <dsp:spPr>
        <a:xfrm>
          <a:off x="2822803" y="1775340"/>
          <a:ext cx="209030" cy="20903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90303"/>
              </a:lnTo>
              <a:lnTo>
                <a:pt x="209030" y="2090303"/>
              </a:lnTo>
            </a:path>
          </a:pathLst>
        </a:custGeom>
        <a:noFill/>
        <a:ln w="19050" cap="rnd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DF2C1A-A2A1-427E-9C9B-8FAFFF1513EB}">
      <dsp:nvSpPr>
        <dsp:cNvPr id="0" name=""/>
        <dsp:cNvSpPr/>
      </dsp:nvSpPr>
      <dsp:spPr>
        <a:xfrm>
          <a:off x="3031833" y="3343067"/>
          <a:ext cx="1672242" cy="104515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Dose </a:t>
          </a:r>
          <a:r>
            <a:rPr lang="it-IT" sz="1200" kern="1200" noProof="0" dirty="0"/>
            <a:t>raggiunta con la dieta </a:t>
          </a:r>
          <a:r>
            <a:rPr lang="it-IT" sz="1200" b="1" kern="1200" noProof="0" dirty="0"/>
            <a:t>8,86 μg</a:t>
          </a:r>
        </a:p>
      </dsp:txBody>
      <dsp:txXfrm>
        <a:off x="3062444" y="3373678"/>
        <a:ext cx="1611020" cy="983929"/>
      </dsp:txXfrm>
    </dsp:sp>
    <dsp:sp modelId="{683BA71C-5F90-4ACC-B426-C1FAE0FD1CF0}">
      <dsp:nvSpPr>
        <dsp:cNvPr id="0" name=""/>
        <dsp:cNvSpPr/>
      </dsp:nvSpPr>
      <dsp:spPr>
        <a:xfrm>
          <a:off x="5226652" y="730188"/>
          <a:ext cx="2090303" cy="104515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0485" tIns="46990" rIns="70485" bIns="4699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700" kern="1200" noProof="0" dirty="0"/>
            <a:t>Proteine</a:t>
          </a:r>
        </a:p>
      </dsp:txBody>
      <dsp:txXfrm>
        <a:off x="5257263" y="760799"/>
        <a:ext cx="2029081" cy="983929"/>
      </dsp:txXfrm>
    </dsp:sp>
    <dsp:sp modelId="{15282DC7-A517-4910-BB9F-D75BF7DAE824}">
      <dsp:nvSpPr>
        <dsp:cNvPr id="0" name=""/>
        <dsp:cNvSpPr/>
      </dsp:nvSpPr>
      <dsp:spPr>
        <a:xfrm>
          <a:off x="5435682" y="1775340"/>
          <a:ext cx="209030" cy="7838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83863"/>
              </a:lnTo>
              <a:lnTo>
                <a:pt x="209030" y="783863"/>
              </a:lnTo>
            </a:path>
          </a:pathLst>
        </a:custGeom>
        <a:noFill/>
        <a:ln w="19050" cap="rnd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2CC3B1-A3E7-4992-BBB9-4665E7288533}">
      <dsp:nvSpPr>
        <dsp:cNvPr id="0" name=""/>
        <dsp:cNvSpPr/>
      </dsp:nvSpPr>
      <dsp:spPr>
        <a:xfrm>
          <a:off x="5644712" y="2036628"/>
          <a:ext cx="1672242" cy="104515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200" kern="1200" noProof="0" dirty="0"/>
            <a:t>Dose raccomandata </a:t>
          </a:r>
          <a:r>
            <a:rPr lang="it-IT" sz="1200" b="1" kern="1200" dirty="0"/>
            <a:t>60-120 g/die</a:t>
          </a:r>
        </a:p>
      </dsp:txBody>
      <dsp:txXfrm>
        <a:off x="5675323" y="2067239"/>
        <a:ext cx="1611020" cy="983929"/>
      </dsp:txXfrm>
    </dsp:sp>
    <dsp:sp modelId="{5068B5DF-7169-41CA-BD57-6C50B236A2DB}">
      <dsp:nvSpPr>
        <dsp:cNvPr id="0" name=""/>
        <dsp:cNvSpPr/>
      </dsp:nvSpPr>
      <dsp:spPr>
        <a:xfrm>
          <a:off x="5435682" y="1775340"/>
          <a:ext cx="209030" cy="20903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90303"/>
              </a:lnTo>
              <a:lnTo>
                <a:pt x="209030" y="2090303"/>
              </a:lnTo>
            </a:path>
          </a:pathLst>
        </a:custGeom>
        <a:noFill/>
        <a:ln w="19050" cap="rnd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044BF1-5C14-4D2E-B71F-3C5D2D2BF78F}">
      <dsp:nvSpPr>
        <dsp:cNvPr id="0" name=""/>
        <dsp:cNvSpPr/>
      </dsp:nvSpPr>
      <dsp:spPr>
        <a:xfrm>
          <a:off x="5644712" y="3343067"/>
          <a:ext cx="1672242" cy="104515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200" kern="1200" noProof="0" dirty="0"/>
            <a:t>Dose raggiunta con la dieta </a:t>
          </a:r>
          <a:r>
            <a:rPr lang="en-GB" sz="1200" b="1" kern="1200" dirty="0"/>
            <a:t>104,36 g</a:t>
          </a:r>
        </a:p>
      </dsp:txBody>
      <dsp:txXfrm>
        <a:off x="5675323" y="3373678"/>
        <a:ext cx="1611020" cy="9839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623AA0E9-8CD0-4A6E-A65E-A06028B83FE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4342818" cy="345684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l">
              <a:defRPr sz="1300"/>
            </a:lvl1pPr>
          </a:lstStyle>
          <a:p>
            <a:pPr rtl="0"/>
            <a:endParaRPr lang="it-IT" dirty="0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D5E2408B-C9AB-4665-AC99-B057BD0A43D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676751" y="1"/>
            <a:ext cx="4342818" cy="345684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r">
              <a:defRPr sz="1300"/>
            </a:lvl1pPr>
          </a:lstStyle>
          <a:p>
            <a:pPr rtl="0"/>
            <a:fld id="{36FC0A7B-6666-4F41-AD03-C74B76B10001}" type="datetime1">
              <a:rPr lang="it-IT" smtClean="0"/>
              <a:t>23/10/2024</a:t>
            </a:fld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8CD1B215-531B-4869-BD98-BD3B1390B1C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44067"/>
            <a:ext cx="4342818" cy="345683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l">
              <a:defRPr sz="1300"/>
            </a:lvl1pPr>
          </a:lstStyle>
          <a:p>
            <a:pPr rtl="0"/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60B53F21-4D67-455D-8074-E9E6EC26FAC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676751" y="6544067"/>
            <a:ext cx="4342818" cy="345683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r">
              <a:defRPr sz="1300"/>
            </a:lvl1pPr>
          </a:lstStyle>
          <a:p>
            <a:pPr rtl="0"/>
            <a:fld id="{952858E0-3D38-47B7-97D4-4FE08D90D359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214433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42818" cy="345684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l">
              <a:defRPr sz="1300"/>
            </a:lvl1pPr>
          </a:lstStyle>
          <a:p>
            <a:pPr rtl="0"/>
            <a:endParaRPr lang="it-IT" noProof="0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5676751" y="1"/>
            <a:ext cx="4342818" cy="345684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r">
              <a:defRPr sz="1300"/>
            </a:lvl1pPr>
          </a:lstStyle>
          <a:p>
            <a:fld id="{110E367B-2E0B-461C-8280-86016408BD7C}" type="datetime1">
              <a:rPr lang="it-IT" smtClean="0"/>
              <a:pPr/>
              <a:t>23/10/2024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944813" y="862013"/>
            <a:ext cx="4132262" cy="2324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34" tIns="48317" rIns="96634" bIns="48317" rtlCol="0" anchor="ctr"/>
          <a:lstStyle/>
          <a:p>
            <a:pPr rtl="0"/>
            <a:endParaRPr lang="it-IT" noProof="0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1002189" y="3315691"/>
            <a:ext cx="8017510" cy="2712840"/>
          </a:xfrm>
          <a:prstGeom prst="rect">
            <a:avLst/>
          </a:prstGeom>
        </p:spPr>
        <p:txBody>
          <a:bodyPr vert="horz" lIns="96634" tIns="48317" rIns="96634" bIns="48317" rtlCol="0"/>
          <a:lstStyle/>
          <a:p>
            <a:pPr lvl="0" rtl="0"/>
            <a:r>
              <a:rPr lang="it-IT" noProof="0" dirty="0"/>
              <a:t>Fare clic per modificare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6544067"/>
            <a:ext cx="4342818" cy="345683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l">
              <a:defRPr sz="1300"/>
            </a:lvl1pPr>
          </a:lstStyle>
          <a:p>
            <a:pPr rtl="0"/>
            <a:endParaRPr lang="it-IT" noProof="0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5676751" y="6544067"/>
            <a:ext cx="4342818" cy="345683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r">
              <a:defRPr sz="1300"/>
            </a:lvl1pPr>
          </a:lstStyle>
          <a:p>
            <a:pPr rtl="0"/>
            <a:fld id="{284ECAD9-32EE-4091-BDA5-6BD15ACC5E58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106618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 err="1"/>
              <a:t>Intervento</a:t>
            </a:r>
            <a:r>
              <a:rPr lang="en-GB" dirty="0"/>
              <a:t> </a:t>
            </a:r>
            <a:r>
              <a:rPr lang="en-GB" dirty="0" err="1"/>
              <a:t>nel</a:t>
            </a:r>
            <a:r>
              <a:rPr lang="en-GB" dirty="0"/>
              <a:t> </a:t>
            </a:r>
            <a:r>
              <a:rPr lang="en-GB" b="1" dirty="0"/>
              <a:t>2005</a:t>
            </a:r>
          </a:p>
          <a:p>
            <a:pPr defTabSz="966338">
              <a:defRPr/>
            </a:pPr>
            <a:r>
              <a:rPr lang="it-IT" b="1" dirty="0"/>
              <a:t>Anamnesi patologica remota</a:t>
            </a:r>
            <a:r>
              <a:rPr lang="it-IT" dirty="0"/>
              <a:t>: tromboflebiti arti inferiori, IPA (ipertensione arteriosa polmonare).</a:t>
            </a:r>
          </a:p>
          <a:p>
            <a:pPr defTabSz="966338">
              <a:defRPr/>
            </a:pPr>
            <a:r>
              <a:rPr lang="it-IT" dirty="0"/>
              <a:t>Visita ginecologica negativa, sangue occulto nelle feci negativo, menopausa non chirurgica a 45 anni.</a:t>
            </a:r>
            <a:endParaRPr lang="en-GB" dirty="0"/>
          </a:p>
          <a:p>
            <a:pPr defTabSz="966338">
              <a:defRPr/>
            </a:pPr>
            <a:r>
              <a:rPr lang="it-IT" b="1" dirty="0"/>
              <a:t>Terapia farmacologica</a:t>
            </a:r>
            <a:r>
              <a:rPr lang="it-IT" dirty="0"/>
              <a:t>: </a:t>
            </a:r>
            <a:r>
              <a:rPr lang="it-IT" dirty="0" err="1"/>
              <a:t>Lixiana</a:t>
            </a:r>
            <a:r>
              <a:rPr lang="it-IT" dirty="0"/>
              <a:t> e diuretici</a:t>
            </a:r>
          </a:p>
          <a:p>
            <a:r>
              <a:rPr lang="en-GB" dirty="0" err="1"/>
              <a:t>Lixiana</a:t>
            </a:r>
            <a:r>
              <a:rPr lang="en-GB" dirty="0"/>
              <a:t>: </a:t>
            </a:r>
            <a:r>
              <a:rPr lang="en-GB" dirty="0" err="1"/>
              <a:t>prevenzione</a:t>
            </a:r>
            <a:r>
              <a:rPr lang="en-GB" dirty="0"/>
              <a:t> ictus ed </a:t>
            </a:r>
            <a:r>
              <a:rPr lang="en-GB" dirty="0" err="1"/>
              <a:t>embolia</a:t>
            </a:r>
            <a:r>
              <a:rPr lang="en-GB" dirty="0"/>
              <a:t> </a:t>
            </a:r>
            <a:r>
              <a:rPr lang="en-GB" dirty="0" err="1"/>
              <a:t>sistemica</a:t>
            </a:r>
            <a:r>
              <a:rPr lang="en-GB" dirty="0"/>
              <a:t> in </a:t>
            </a:r>
            <a:r>
              <a:rPr lang="en-GB" dirty="0" err="1"/>
              <a:t>pz</a:t>
            </a:r>
            <a:r>
              <a:rPr lang="en-GB" dirty="0"/>
              <a:t> con </a:t>
            </a:r>
            <a:r>
              <a:rPr lang="en-GB" dirty="0" err="1"/>
              <a:t>fibrillazione</a:t>
            </a:r>
            <a:r>
              <a:rPr lang="en-GB" dirty="0"/>
              <a:t> </a:t>
            </a:r>
            <a:r>
              <a:rPr lang="en-GB" dirty="0" err="1"/>
              <a:t>atriale</a:t>
            </a:r>
            <a:r>
              <a:rPr lang="en-GB" dirty="0"/>
              <a:t> non </a:t>
            </a:r>
            <a:r>
              <a:rPr lang="en-GB" dirty="0" err="1"/>
              <a:t>valvolare</a:t>
            </a:r>
            <a:r>
              <a:rPr lang="en-GB" dirty="0"/>
              <a:t>, </a:t>
            </a:r>
            <a:r>
              <a:rPr lang="en-GB" dirty="0" err="1"/>
              <a:t>nel</a:t>
            </a:r>
            <a:r>
              <a:rPr lang="en-GB" dirty="0"/>
              <a:t> </a:t>
            </a:r>
            <a:r>
              <a:rPr lang="it-IT" dirty="0"/>
              <a:t>trattamento della trombosi venosa profonda (TVP) e dell'embolia polmonare (EP) e per la prevenzione delle recidive di TVP ed EP negli adulti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84ECAD9-32EE-4091-BDA5-6BD15ACC5E58}" type="slidenum">
              <a:rPr lang="it-IT" noProof="0" smtClean="0"/>
              <a:t>2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0243768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Altre</a:t>
            </a:r>
            <a:r>
              <a:rPr lang="en-GB" dirty="0"/>
              <a:t> </a:t>
            </a:r>
            <a:r>
              <a:rPr lang="en-GB" dirty="0" err="1"/>
              <a:t>fonti</a:t>
            </a:r>
            <a:r>
              <a:rPr lang="en-GB" dirty="0"/>
              <a:t> di Fe </a:t>
            </a:r>
            <a:r>
              <a:rPr lang="en-GB" dirty="0" err="1"/>
              <a:t>sono</a:t>
            </a:r>
            <a:r>
              <a:rPr lang="en-GB" dirty="0"/>
              <a:t> le </a:t>
            </a:r>
            <a:r>
              <a:rPr lang="en-GB" dirty="0" err="1"/>
              <a:t>uova</a:t>
            </a:r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84ECAD9-32EE-4091-BDA5-6BD15ACC5E58}" type="slidenum">
              <a:rPr lang="it-IT" noProof="0" smtClean="0"/>
              <a:t>4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460736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pPr rtl="0"/>
            <a:fld id="{2CA46E8E-89D0-493E-ABBF-B63A9C819C41}" type="datetime1">
              <a:rPr lang="it-IT" noProof="0" smtClean="0"/>
              <a:t>23/10/2024</a:t>
            </a:fld>
            <a:endParaRPr lang="it-IT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pPr rtl="0"/>
            <a:r>
              <a:rPr lang="it-IT" noProof="0"/>
              <a:t>Piè di pagina</a:t>
            </a:r>
            <a:endParaRPr lang="it-IT" noProof="0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357371147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CA46E8E-89D0-493E-ABBF-B63A9C819C41}" type="datetime1">
              <a:rPr lang="it-IT" noProof="0" smtClean="0"/>
              <a:t>23/10/2024</a:t>
            </a:fld>
            <a:endParaRPr lang="it-IT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it-IT" noProof="0"/>
              <a:t>Piè di pagina</a:t>
            </a:r>
            <a:endParaRPr lang="it-IT" noProof="0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080538609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CA46E8E-89D0-493E-ABBF-B63A9C819C41}" type="datetime1">
              <a:rPr lang="it-IT" noProof="0" smtClean="0"/>
              <a:t>23/10/2024</a:t>
            </a:fld>
            <a:endParaRPr lang="it-IT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it-IT" noProof="0"/>
              <a:t>Piè di pagina</a:t>
            </a:r>
            <a:endParaRPr lang="it-IT" noProof="0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408013643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CA46E8E-89D0-493E-ABBF-B63A9C819C41}" type="datetime1">
              <a:rPr lang="it-IT" noProof="0" smtClean="0"/>
              <a:t>23/10/2024</a:t>
            </a:fld>
            <a:endParaRPr lang="it-IT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it-IT" noProof="0"/>
              <a:t>Piè di pagina</a:t>
            </a:r>
            <a:endParaRPr lang="it-IT" noProof="0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231561795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CA46E8E-89D0-493E-ABBF-B63A9C819C41}" type="datetime1">
              <a:rPr lang="it-IT" noProof="0" smtClean="0"/>
              <a:t>23/10/2024</a:t>
            </a:fld>
            <a:endParaRPr lang="it-IT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it-IT" noProof="0"/>
              <a:t>Piè di pagina</a:t>
            </a:r>
            <a:endParaRPr lang="it-IT" noProof="0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911917948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CA46E8E-89D0-493E-ABBF-B63A9C819C41}" type="datetime1">
              <a:rPr lang="it-IT" noProof="0" smtClean="0"/>
              <a:t>23/10/2024</a:t>
            </a:fld>
            <a:endParaRPr lang="it-IT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it-IT" noProof="0"/>
              <a:t>Piè di pagina</a:t>
            </a:r>
            <a:endParaRPr lang="it-IT" noProof="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4178934218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CA46E8E-89D0-493E-ABBF-B63A9C819C41}" type="datetime1">
              <a:rPr lang="it-IT" noProof="0" smtClean="0"/>
              <a:t>23/10/2024</a:t>
            </a:fld>
            <a:endParaRPr lang="it-IT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pPr rtl="0"/>
            <a:r>
              <a:rPr lang="it-IT" noProof="0"/>
              <a:t>Piè di pagina</a:t>
            </a:r>
            <a:endParaRPr lang="it-IT" noProof="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681390232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pPr rtl="0"/>
            <a:fld id="{29D1554E-7EF2-44AC-BA44-70A2B54D9DB9}" type="datetime1">
              <a:rPr lang="it-IT" noProof="0" smtClean="0"/>
              <a:t>23/10/2024</a:t>
            </a:fld>
            <a:endParaRPr lang="it-IT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it-IT" noProof="0"/>
              <a:t>Piè di pagina</a:t>
            </a:r>
            <a:endParaRPr lang="it-IT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4107914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pPr rtl="0"/>
            <a:fld id="{2CA46E8E-89D0-493E-ABBF-B63A9C819C41}" type="datetime1">
              <a:rPr lang="it-IT" noProof="0" smtClean="0"/>
              <a:t>23/10/2024</a:t>
            </a:fld>
            <a:endParaRPr lang="it-IT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it-IT" noProof="0"/>
              <a:t>Piè di pagina</a:t>
            </a:r>
            <a:endParaRPr lang="it-IT" noProof="0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272639249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arallelogramma 14">
            <a:extLst>
              <a:ext uri="{FF2B5EF4-FFF2-40B4-BE49-F238E27FC236}">
                <a16:creationId xmlns:a16="http://schemas.microsoft.com/office/drawing/2014/main" id="{F5AA8A10-E19C-430B-9D5D-8D12F92BFEC5}"/>
              </a:ext>
            </a:extLst>
          </p:cNvPr>
          <p:cNvSpPr/>
          <p:nvPr userDrawn="1"/>
        </p:nvSpPr>
        <p:spPr>
          <a:xfrm>
            <a:off x="7972121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A7C93D4F-3003-4D58-9AFB-356A0F800F42}"/>
              </a:ext>
            </a:extLst>
          </p:cNvPr>
          <p:cNvSpPr/>
          <p:nvPr userDrawn="1"/>
        </p:nvSpPr>
        <p:spPr>
          <a:xfrm>
            <a:off x="4917366" y="3841"/>
            <a:ext cx="127212" cy="6858000"/>
          </a:xfrm>
          <a:prstGeom prst="rect">
            <a:avLst/>
          </a:prstGeom>
          <a:solidFill>
            <a:srgbClr val="69BF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3F388D4-15DF-446A-91AA-72876CD48301}" type="datetime1">
              <a:rPr lang="it-IT" noProof="0" smtClean="0"/>
              <a:t>23/10/2024</a:t>
            </a:fld>
            <a:endParaRPr lang="it-IT" noProof="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629400" y="758952"/>
            <a:ext cx="4526280" cy="3227514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6000" b="1" spc="-50" baseline="0">
                <a:solidFill>
                  <a:srgbClr val="2D4F9B"/>
                </a:solidFill>
                <a:latin typeface="+mn-lt"/>
              </a:defRPr>
            </a:lvl1pPr>
          </a:lstStyle>
          <a:p>
            <a:pPr rtl="0"/>
            <a:r>
              <a:rPr lang="it-IT" noProof="0" dirty="0"/>
              <a:t>Fare clic per modificare lo stile del titolo dello schema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6632171" y="4508500"/>
            <a:ext cx="4526280" cy="1279652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it-IT" noProof="0"/>
              <a:t>Fare clic per modificare lo stile del sottotitolo dello schema</a:t>
            </a:r>
            <a:endParaRPr lang="it-IT" noProof="0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6D3E1BBA-670B-4CAE-B839-50ADB23DDBC6}"/>
              </a:ext>
            </a:extLst>
          </p:cNvPr>
          <p:cNvSpPr/>
          <p:nvPr userDrawn="1"/>
        </p:nvSpPr>
        <p:spPr>
          <a:xfrm>
            <a:off x="4821381" y="-1345"/>
            <a:ext cx="137546" cy="6858000"/>
          </a:xfrm>
          <a:prstGeom prst="rect">
            <a:avLst/>
          </a:prstGeom>
          <a:solidFill>
            <a:srgbClr val="E15C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55D2A314-8916-BA07-A9ED-B76E11534B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1" y="0"/>
            <a:ext cx="48220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2700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immagine 9">
            <a:extLst>
              <a:ext uri="{FF2B5EF4-FFF2-40B4-BE49-F238E27FC236}">
                <a16:creationId xmlns:a16="http://schemas.microsoft.com/office/drawing/2014/main" id="{D1D313A2-A4D4-40DF-A0C2-C29F6416852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4DB44FF-F9B4-4E5D-9888-DD07079D4562}" type="datetime1">
              <a:rPr lang="it-IT" noProof="0" smtClean="0"/>
              <a:t>23/10/2024</a:t>
            </a:fld>
            <a:endParaRPr lang="it-IT" noProof="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212850" y="4508500"/>
            <a:ext cx="5118100" cy="1279652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it-IT" noProof="0"/>
              <a:t>Fare clic per modificare lo stile del sottotitolo dello schema</a:t>
            </a:r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212850" y="2057400"/>
            <a:ext cx="5118100" cy="1929066"/>
          </a:xfrm>
        </p:spPr>
        <p:txBody>
          <a:bodyPr rtlCol="0" anchor="b">
            <a:noAutofit/>
          </a:bodyPr>
          <a:lstStyle>
            <a:lvl1pPr algn="l">
              <a:lnSpc>
                <a:spcPct val="90000"/>
              </a:lnSpc>
              <a:defRPr sz="5400" b="1" spc="-50" baseline="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672700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4542C42-F0C8-417A-980A-09B6C1CD6C24}" type="datetime1">
              <a:rPr lang="it-IT" noProof="0" smtClean="0"/>
              <a:t>23/10/2024</a:t>
            </a:fld>
            <a:endParaRPr lang="it-IT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it-IT" noProof="0"/>
              <a:t>Piè di pagina</a:t>
            </a:r>
            <a:endParaRPr lang="it-IT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9483349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Intestazione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arallelogramma 14">
            <a:extLst>
              <a:ext uri="{FF2B5EF4-FFF2-40B4-BE49-F238E27FC236}">
                <a16:creationId xmlns:a16="http://schemas.microsoft.com/office/drawing/2014/main" id="{98B82A56-7790-48EC-983D-AB8F703699B2}"/>
              </a:ext>
            </a:extLst>
          </p:cNvPr>
          <p:cNvSpPr/>
          <p:nvPr userDrawn="1"/>
        </p:nvSpPr>
        <p:spPr>
          <a:xfrm>
            <a:off x="7972121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1D72669-6745-4AA0-A173-7F6CEB97CF08}" type="datetime1">
              <a:rPr lang="it-IT" noProof="0" smtClean="0"/>
              <a:t>23/10/2024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2" name="Segnaposto immagine 9">
            <a:extLst>
              <a:ext uri="{FF2B5EF4-FFF2-40B4-BE49-F238E27FC236}">
                <a16:creationId xmlns:a16="http://schemas.microsoft.com/office/drawing/2014/main" id="{E76B772A-7600-4ECE-B5A2-34827D4C71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3119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33820398-8D1F-4543-ABA0-7A67C38769B3}"/>
              </a:ext>
            </a:extLst>
          </p:cNvPr>
          <p:cNvSpPr/>
          <p:nvPr userDrawn="1"/>
        </p:nvSpPr>
        <p:spPr>
          <a:xfrm>
            <a:off x="2451099" y="3568700"/>
            <a:ext cx="8721725" cy="2308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rtl="0"/>
            <a:endParaRPr lang="it-IT" sz="1400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641599" y="3746500"/>
            <a:ext cx="8331202" cy="1308100"/>
          </a:xfrm>
        </p:spPr>
        <p:txBody>
          <a:bodyPr rtlCol="0" anchor="b" anchorCtr="0">
            <a:noAutofit/>
          </a:bodyPr>
          <a:lstStyle>
            <a:lvl1pPr>
              <a:lnSpc>
                <a:spcPct val="90000"/>
              </a:lnSpc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641600" y="5219700"/>
            <a:ext cx="8331201" cy="586740"/>
          </a:xfrm>
        </p:spPr>
        <p:txBody>
          <a:bodyPr lIns="91440" rIns="91440" rtlCol="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45757C57-BBBA-44C6-9A4D-12F5D1E400AA}"/>
              </a:ext>
            </a:extLst>
          </p:cNvPr>
          <p:cNvSpPr/>
          <p:nvPr userDrawn="1"/>
        </p:nvSpPr>
        <p:spPr>
          <a:xfrm>
            <a:off x="3752850" y="3469101"/>
            <a:ext cx="511810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5969842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Intestazione della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81A99FD-A18D-4AC6-92B0-69E29E35743B}" type="datetime1">
              <a:rPr lang="it-IT" noProof="0" smtClean="0"/>
              <a:t>23/10/2024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2" name="Segnaposto immagine 9">
            <a:extLst>
              <a:ext uri="{FF2B5EF4-FFF2-40B4-BE49-F238E27FC236}">
                <a16:creationId xmlns:a16="http://schemas.microsoft.com/office/drawing/2014/main" id="{E76B772A-7600-4ECE-B5A2-34827D4C71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33820398-8D1F-4543-ABA0-7A67C38769B3}"/>
              </a:ext>
            </a:extLst>
          </p:cNvPr>
          <p:cNvSpPr/>
          <p:nvPr userDrawn="1"/>
        </p:nvSpPr>
        <p:spPr>
          <a:xfrm>
            <a:off x="1735138" y="3568700"/>
            <a:ext cx="8721725" cy="2308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rtl="0"/>
            <a:endParaRPr lang="it-IT" sz="1400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30399" y="3746500"/>
            <a:ext cx="8331202" cy="1308100"/>
          </a:xfrm>
        </p:spPr>
        <p:txBody>
          <a:bodyPr rtlCol="0" anchor="b" anchorCtr="0">
            <a:noAutofit/>
          </a:bodyPr>
          <a:lstStyle>
            <a:lvl1pPr algn="ctr">
              <a:lnSpc>
                <a:spcPct val="90000"/>
              </a:lnSpc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930400" y="5219700"/>
            <a:ext cx="8331201" cy="586740"/>
          </a:xfrm>
        </p:spPr>
        <p:txBody>
          <a:bodyPr lIns="91440" rIns="91440" rtlCol="0" anchor="t" anchorCtr="0">
            <a:normAutofit/>
          </a:bodyPr>
          <a:lstStyle>
            <a:lvl1pPr marL="0" indent="0" algn="ctr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45757C57-BBBA-44C6-9A4D-12F5D1E400AA}"/>
              </a:ext>
            </a:extLst>
          </p:cNvPr>
          <p:cNvSpPr/>
          <p:nvPr userDrawn="1"/>
        </p:nvSpPr>
        <p:spPr>
          <a:xfrm>
            <a:off x="3536950" y="3469101"/>
            <a:ext cx="511810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7664897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497808"/>
            <a:ext cx="5713841" cy="4868609"/>
          </a:xfrm>
        </p:spPr>
        <p:txBody>
          <a:bodyPr rtlCol="0" anchor="ctr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4DC51BA7-A5A7-4A7F-A707-DBBDEA7705F3}"/>
              </a:ext>
            </a:extLst>
          </p:cNvPr>
          <p:cNvSpPr/>
          <p:nvPr userDrawn="1"/>
        </p:nvSpPr>
        <p:spPr>
          <a:xfrm>
            <a:off x="0" y="2003424"/>
            <a:ext cx="1036320" cy="185737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D23174BA-29D0-4C1A-95C9-5A86FD25E47A}"/>
              </a:ext>
            </a:extLst>
          </p:cNvPr>
          <p:cNvSpPr/>
          <p:nvPr userDrawn="1"/>
        </p:nvSpPr>
        <p:spPr>
          <a:xfrm>
            <a:off x="5458983" y="377398"/>
            <a:ext cx="571384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82620384-FC06-4245-8A4E-BD9C5C3038C1}" type="datetime1">
              <a:rPr lang="it-IT" noProof="0" smtClean="0"/>
              <a:t>23/10/2024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6BC7DA98-7B92-4F45-80F8-1AEF72A601CF}"/>
              </a:ext>
            </a:extLst>
          </p:cNvPr>
          <p:cNvSpPr/>
          <p:nvPr userDrawn="1"/>
        </p:nvSpPr>
        <p:spPr>
          <a:xfrm>
            <a:off x="1078230" y="2003423"/>
            <a:ext cx="3576082" cy="185737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314700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DF96815B-4256-4CE0-9FCF-3A2967CF5792}"/>
              </a:ext>
            </a:extLst>
          </p:cNvPr>
          <p:cNvSpPr/>
          <p:nvPr userDrawn="1"/>
        </p:nvSpPr>
        <p:spPr>
          <a:xfrm>
            <a:off x="1092200" y="993775"/>
            <a:ext cx="1036320" cy="936626"/>
          </a:xfrm>
          <a:prstGeom prst="rect">
            <a:avLst/>
          </a:prstGeom>
          <a:solidFill>
            <a:schemeClr val="tx2">
              <a:lumMod val="20000"/>
              <a:lumOff val="80000"/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DB5FC7EB-9809-9909-8D31-7667D27CFE29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812829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54296" cy="58642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497808"/>
            <a:ext cx="5713841" cy="4868609"/>
          </a:xfrm>
        </p:spPr>
        <p:txBody>
          <a:bodyPr rtlCol="0" anchor="ctr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997CAA8-247F-493B-9041-1EB41C0713A1}" type="datetime1">
              <a:rPr lang="it-IT" noProof="0" smtClean="0"/>
              <a:t>23/10/2024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F1E388EF-366D-885A-CF06-6BEFE9E1E7F6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543055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84722" y="548355"/>
            <a:ext cx="6054846" cy="634336"/>
          </a:xfrm>
        </p:spPr>
        <p:txBody>
          <a:bodyPr rtlCol="0" anchor="ctr">
            <a:noAutofit/>
          </a:bodyPr>
          <a:lstStyle>
            <a:lvl1pPr>
              <a:lnSpc>
                <a:spcPct val="90000"/>
              </a:lnSpc>
              <a:defRPr sz="36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00833" y="1611313"/>
            <a:ext cx="6072099" cy="3755104"/>
          </a:xfrm>
        </p:spPr>
        <p:txBody>
          <a:bodyPr rtlCol="0" anchor="t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ADCFC264-2C41-457A-9103-DFF5BC066DDD}" type="datetime1">
              <a:rPr lang="it-IT" noProof="0" smtClean="0"/>
              <a:t>23/10/2024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54296" cy="58642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7510465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541486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68577" y="880375"/>
            <a:ext cx="6054846" cy="634336"/>
          </a:xfrm>
        </p:spPr>
        <p:txBody>
          <a:bodyPr rtlCol="0" anchor="ctr">
            <a:noAutofit/>
          </a:bodyPr>
          <a:lstStyle>
            <a:lvl1pPr algn="ctr">
              <a:lnSpc>
                <a:spcPct val="90000"/>
              </a:lnSpc>
              <a:defRPr sz="3600" b="1" i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BFACEB1B-38C0-4995-A1E2-7B5FD48CA44A}" type="datetime1">
              <a:rPr lang="it-IT" noProof="0" smtClean="0"/>
              <a:t>23/10/2024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id="{AF446475-024F-4C71-99D3-501468ACAD11}"/>
              </a:ext>
            </a:extLst>
          </p:cNvPr>
          <p:cNvSpPr/>
          <p:nvPr userDrawn="1"/>
        </p:nvSpPr>
        <p:spPr>
          <a:xfrm>
            <a:off x="5577840" y="0"/>
            <a:ext cx="103632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7676028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648F6D61-9E88-4632-A0A8-CB2E0CC5DEAF}"/>
              </a:ext>
            </a:extLst>
          </p:cNvPr>
          <p:cNvSpPr/>
          <p:nvPr userDrawn="1"/>
        </p:nvSpPr>
        <p:spPr>
          <a:xfrm>
            <a:off x="4654312" y="507333"/>
            <a:ext cx="7537688" cy="484955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rgbClr val="00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473373" y="943430"/>
            <a:ext cx="4699452" cy="3977366"/>
          </a:xfrm>
        </p:spPr>
        <p:txBody>
          <a:bodyPr rtlCol="0" anchor="ctr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FDD649FC-C7F2-4966-B125-333FD0271E55}" type="datetime1">
              <a:rPr lang="it-IT" noProof="0" smtClean="0"/>
              <a:t>23/10/2024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EF73BF96-A07C-4AAA-A37F-65151BD22A70}"/>
              </a:ext>
            </a:extLst>
          </p:cNvPr>
          <p:cNvSpPr/>
          <p:nvPr userDrawn="1"/>
        </p:nvSpPr>
        <p:spPr>
          <a:xfrm>
            <a:off x="4370251" y="2322780"/>
            <a:ext cx="1348378" cy="121866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40127715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648F6D61-9E88-4632-A0A8-CB2E0CC5DEAF}"/>
              </a:ext>
            </a:extLst>
          </p:cNvPr>
          <p:cNvSpPr/>
          <p:nvPr userDrawn="1"/>
        </p:nvSpPr>
        <p:spPr>
          <a:xfrm>
            <a:off x="4654312" y="507333"/>
            <a:ext cx="7537688" cy="48495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 userDrawn="1"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518529" y="943430"/>
            <a:ext cx="4654296" cy="3977366"/>
          </a:xfrm>
        </p:spPr>
        <p:txBody>
          <a:bodyPr rtlCol="0" anchor="ctr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5350E5C9-4822-4828-86B2-BB987B39863B}" type="datetime1">
              <a:rPr lang="it-IT" noProof="0" smtClean="0"/>
              <a:t>23/10/2024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6127F28F-6C7B-471B-9839-EF88426C1976}"/>
              </a:ext>
            </a:extLst>
          </p:cNvPr>
          <p:cNvSpPr/>
          <p:nvPr userDrawn="1"/>
        </p:nvSpPr>
        <p:spPr>
          <a:xfrm>
            <a:off x="4370251" y="2322780"/>
            <a:ext cx="1348378" cy="121866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4986162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CA46E8E-89D0-493E-ABBF-B63A9C819C41}" type="datetime1">
              <a:rPr lang="it-IT" noProof="0" smtClean="0"/>
              <a:t>23/10/2024</a:t>
            </a:fld>
            <a:endParaRPr lang="it-IT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it-IT" noProof="0"/>
              <a:t>Piè di pagina</a:t>
            </a:r>
            <a:endParaRPr lang="it-IT" noProof="0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960621189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43B79944-34CF-4A72-AC1B-909189585767}" type="datetime1">
              <a:rPr lang="it-IT" noProof="0" smtClean="0"/>
              <a:t>23/10/2024</a:t>
            </a:fld>
            <a:endParaRPr lang="it-IT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it-IT" noProof="0"/>
              <a:t>Piè di pagina</a:t>
            </a:r>
            <a:endParaRPr lang="it-IT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194778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AAF3A87-C769-4508-A602-98056DD906C2}" type="datetime1">
              <a:rPr lang="it-IT" noProof="0" smtClean="0"/>
              <a:t>23/10/2024</a:t>
            </a:fld>
            <a:endParaRPr lang="it-IT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it-IT" noProof="0"/>
              <a:t>Piè di pagina</a:t>
            </a:r>
            <a:endParaRPr lang="it-IT" noProof="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4668520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5F1DB439-C8A9-45DF-AFF2-9EFA3E72C152}" type="datetime1">
              <a:rPr lang="it-IT" noProof="0" smtClean="0"/>
              <a:t>23/10/2024</a:t>
            </a:fld>
            <a:endParaRPr lang="it-IT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it-IT" noProof="0"/>
              <a:t>Piè di pagina</a:t>
            </a:r>
            <a:endParaRPr lang="it-IT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2078859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CA46E8E-89D0-493E-ABBF-B63A9C819C41}" type="datetime1">
              <a:rPr lang="it-IT" noProof="0" smtClean="0"/>
              <a:t>23/10/2024</a:t>
            </a:fld>
            <a:endParaRPr lang="it-IT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it-IT" noProof="0"/>
              <a:t>Piè di pagina</a:t>
            </a:r>
            <a:endParaRPr lang="it-IT" noProof="0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230647153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9251FC1-1A75-47DA-9A6E-B43CF6E86A62}" type="datetime1">
              <a:rPr lang="it-IT" noProof="0" smtClean="0"/>
              <a:t>23/10/2024</a:t>
            </a:fld>
            <a:endParaRPr lang="it-IT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8" name="Parallelogramma 14">
            <a:extLst>
              <a:ext uri="{FF2B5EF4-FFF2-40B4-BE49-F238E27FC236}">
                <a16:creationId xmlns:a16="http://schemas.microsoft.com/office/drawing/2014/main" id="{7176A85B-45EA-3B29-07FF-0F2D96CC20A6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041BDFAC-39C1-A08E-B3F5-B97B9692CE83}"/>
              </a:ext>
            </a:extLst>
          </p:cNvPr>
          <p:cNvSpPr/>
          <p:nvPr userDrawn="1"/>
        </p:nvSpPr>
        <p:spPr>
          <a:xfrm>
            <a:off x="0" y="1397000"/>
            <a:ext cx="1036320" cy="13294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6242489C-CEDB-33C5-150B-EAFD3A373973}"/>
              </a:ext>
            </a:extLst>
          </p:cNvPr>
          <p:cNvSpPr/>
          <p:nvPr userDrawn="1"/>
        </p:nvSpPr>
        <p:spPr>
          <a:xfrm>
            <a:off x="5458983" y="624142"/>
            <a:ext cx="571384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cxnSp>
        <p:nvCxnSpPr>
          <p:cNvPr id="23" name="Connecteur droit 19">
            <a:extLst>
              <a:ext uri="{FF2B5EF4-FFF2-40B4-BE49-F238E27FC236}">
                <a16:creationId xmlns:a16="http://schemas.microsoft.com/office/drawing/2014/main" id="{40E572B0-4682-E988-A3B6-39FD8AFBEE3B}"/>
              </a:ext>
            </a:extLst>
          </p:cNvPr>
          <p:cNvCxnSpPr>
            <a:cxnSpLocks/>
          </p:cNvCxnSpPr>
          <p:nvPr userDrawn="1"/>
        </p:nvCxnSpPr>
        <p:spPr>
          <a:xfrm flipH="1">
            <a:off x="1092200" y="6446838"/>
            <a:ext cx="1643438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19">
            <a:extLst>
              <a:ext uri="{FF2B5EF4-FFF2-40B4-BE49-F238E27FC236}">
                <a16:creationId xmlns:a16="http://schemas.microsoft.com/office/drawing/2014/main" id="{2BB0BCEC-4EB0-F892-80F7-06E33FE5A66A}"/>
              </a:ext>
            </a:extLst>
          </p:cNvPr>
          <p:cNvCxnSpPr>
            <a:cxnSpLocks/>
          </p:cNvCxnSpPr>
          <p:nvPr userDrawn="1"/>
        </p:nvCxnSpPr>
        <p:spPr>
          <a:xfrm flipH="1">
            <a:off x="8420100" y="6429376"/>
            <a:ext cx="1000462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19">
            <a:extLst>
              <a:ext uri="{FF2B5EF4-FFF2-40B4-BE49-F238E27FC236}">
                <a16:creationId xmlns:a16="http://schemas.microsoft.com/office/drawing/2014/main" id="{59CF15F8-5CB6-E4F3-9BF4-07D7941EDBD7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0765675" y="6446838"/>
            <a:ext cx="407258" cy="635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Segnaposto piè di pagina 2">
            <a:extLst>
              <a:ext uri="{FF2B5EF4-FFF2-40B4-BE49-F238E27FC236}">
                <a16:creationId xmlns:a16="http://schemas.microsoft.com/office/drawing/2014/main" id="{5F49517E-05A3-9923-1F7D-D41F10613AFF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445633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5A04164A-D1F3-464B-BA5A-A4C4D8F35ADB}" type="datetime1">
              <a:rPr lang="it-IT" noProof="0" smtClean="0"/>
              <a:t>23/10/2024</a:t>
            </a:fld>
            <a:endParaRPr lang="it-IT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it-IT" noProof="0"/>
              <a:t>Piè di pagina</a:t>
            </a:r>
            <a:endParaRPr lang="it-IT" noProof="0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0B3ABC9D-1CED-BC25-981E-3A30828EFC6D}"/>
              </a:ext>
            </a:extLst>
          </p:cNvPr>
          <p:cNvSpPr/>
          <p:nvPr userDrawn="1"/>
        </p:nvSpPr>
        <p:spPr>
          <a:xfrm>
            <a:off x="3536950" y="4535901"/>
            <a:ext cx="5118100" cy="1256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655340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pPr rtl="0"/>
            <a:fld id="{2CA46E8E-89D0-493E-ABBF-B63A9C819C41}" type="datetime1">
              <a:rPr lang="it-IT" noProof="0" smtClean="0"/>
              <a:t>23/10/2024</a:t>
            </a:fld>
            <a:endParaRPr lang="it-IT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pPr rtl="0"/>
            <a:r>
              <a:rPr lang="it-IT" noProof="0"/>
              <a:t>Piè di pagina</a:t>
            </a:r>
            <a:endParaRPr lang="it-IT" noProof="0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9" name="Parallelogramma 14">
            <a:extLst>
              <a:ext uri="{FF2B5EF4-FFF2-40B4-BE49-F238E27FC236}">
                <a16:creationId xmlns:a16="http://schemas.microsoft.com/office/drawing/2014/main" id="{4BCB5549-B1F6-6749-3F25-F90C390A17A4}"/>
              </a:ext>
            </a:extLst>
          </p:cNvPr>
          <p:cNvSpPr/>
          <p:nvPr userDrawn="1"/>
        </p:nvSpPr>
        <p:spPr>
          <a:xfrm>
            <a:off x="46672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2AF04BA2-D0B7-BE72-F9DB-CE448C41F15B}"/>
              </a:ext>
            </a:extLst>
          </p:cNvPr>
          <p:cNvSpPr/>
          <p:nvPr userDrawn="1"/>
        </p:nvSpPr>
        <p:spPr>
          <a:xfrm>
            <a:off x="0" y="1011981"/>
            <a:ext cx="103632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999748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  <p:sldLayoutId id="2147483741" r:id="rId13"/>
    <p:sldLayoutId id="2147483742" r:id="rId14"/>
    <p:sldLayoutId id="2147483743" r:id="rId15"/>
    <p:sldLayoutId id="2147483744" r:id="rId16"/>
    <p:sldLayoutId id="2147483745" r:id="rId17"/>
    <p:sldLayoutId id="2147483746" r:id="rId18"/>
    <p:sldLayoutId id="2147483706" r:id="rId19"/>
    <p:sldLayoutId id="2147483708" r:id="rId20"/>
    <p:sldLayoutId id="2147483719" r:id="rId21"/>
    <p:sldLayoutId id="2147483720" r:id="rId22"/>
    <p:sldLayoutId id="2147483721" r:id="rId23"/>
    <p:sldLayoutId id="2147483725" r:id="rId24"/>
    <p:sldLayoutId id="2147483726" r:id="rId25"/>
    <p:sldLayoutId id="2147483722" r:id="rId26"/>
    <p:sldLayoutId id="2147483723" r:id="rId2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87" userDrawn="1">
          <p15:clr>
            <a:srgbClr val="F26B43"/>
          </p15:clr>
        </p15:guide>
        <p15:guide id="2" pos="688" userDrawn="1">
          <p15:clr>
            <a:srgbClr val="F26B43"/>
          </p15:clr>
        </p15:guide>
        <p15:guide id="3" pos="7038" userDrawn="1">
          <p15:clr>
            <a:srgbClr val="F26B43"/>
          </p15:clr>
        </p15:guide>
        <p15:guide id="4" orient="horz" pos="3702" userDrawn="1">
          <p15:clr>
            <a:srgbClr val="F26B43"/>
          </p15:clr>
        </p15:guide>
        <p15:guide id="5" orient="horz" pos="406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diagramLayout" Target="../diagrams/layout3.xml"/><Relationship Id="rId7" Type="http://schemas.openxmlformats.org/officeDocument/2006/relationships/image" Target="../media/image7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7F1CCB64-8231-435F-87C9-78C908E393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32400" y="758952"/>
            <a:ext cx="5923280" cy="3227514"/>
          </a:xfrm>
        </p:spPr>
        <p:txBody>
          <a:bodyPr>
            <a:normAutofit fontScale="90000"/>
          </a:bodyPr>
          <a:lstStyle/>
          <a:p>
            <a:r>
              <a:rPr lang="it-IT" dirty="0"/>
              <a:t>IL TRATTAMENTO NUTRIZIONALE DELL’ANEMIA</a:t>
            </a:r>
          </a:p>
        </p:txBody>
      </p:sp>
      <p:sp>
        <p:nvSpPr>
          <p:cNvPr id="4" name="Sottotitolo 3">
            <a:extLst>
              <a:ext uri="{FF2B5EF4-FFF2-40B4-BE49-F238E27FC236}">
                <a16:creationId xmlns:a16="http://schemas.microsoft.com/office/drawing/2014/main" id="{91A9603A-D223-47EF-B35B-86424F3280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34000" y="4508500"/>
            <a:ext cx="6858000" cy="1279652"/>
          </a:xfrm>
        </p:spPr>
        <p:txBody>
          <a:bodyPr>
            <a:normAutofit fontScale="92500" lnSpcReduction="20000"/>
          </a:bodyPr>
          <a:lstStyle/>
          <a:p>
            <a:r>
              <a:rPr lang="it-IT" sz="2800" b="1" dirty="0">
                <a:solidFill>
                  <a:srgbClr val="FFC000"/>
                </a:solidFill>
              </a:rPr>
              <a:t>Dott.ssa Sara quercia, </a:t>
            </a:r>
            <a:r>
              <a:rPr lang="it-IT" sz="2800" b="1" dirty="0" err="1">
                <a:solidFill>
                  <a:srgbClr val="FFC000"/>
                </a:solidFill>
              </a:rPr>
              <a:t>phd</a:t>
            </a:r>
            <a:endParaRPr lang="it-IT" sz="2800" b="1" dirty="0">
              <a:solidFill>
                <a:srgbClr val="FFC000"/>
              </a:solidFill>
            </a:endParaRPr>
          </a:p>
          <a:p>
            <a:r>
              <a:rPr lang="it-IT" sz="2800" b="1" dirty="0">
                <a:solidFill>
                  <a:srgbClr val="FFC000"/>
                </a:solidFill>
              </a:rPr>
              <a:t>Maria cecilia hospital, </a:t>
            </a:r>
            <a:r>
              <a:rPr lang="it-IT" sz="2800" b="1" dirty="0" err="1">
                <a:solidFill>
                  <a:srgbClr val="FFC000"/>
                </a:solidFill>
              </a:rPr>
              <a:t>cotignola</a:t>
            </a:r>
            <a:r>
              <a:rPr lang="it-IT" sz="2800" b="1" dirty="0">
                <a:solidFill>
                  <a:srgbClr val="FFC000"/>
                </a:solidFill>
              </a:rPr>
              <a:t> (RA)</a:t>
            </a:r>
          </a:p>
        </p:txBody>
      </p:sp>
    </p:spTree>
    <p:extLst>
      <p:ext uri="{BB962C8B-B14F-4D97-AF65-F5344CB8AC3E}">
        <p14:creationId xmlns:p14="http://schemas.microsoft.com/office/powerpoint/2010/main" val="471150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2">
            <a:extLst>
              <a:ext uri="{FF2B5EF4-FFF2-40B4-BE49-F238E27FC236}">
                <a16:creationId xmlns:a16="http://schemas.microsoft.com/office/drawing/2014/main" id="{27A4A72D-6973-D35F-AF07-C97BC0C95CE4}"/>
              </a:ext>
            </a:extLst>
          </p:cNvPr>
          <p:cNvSpPr txBox="1">
            <a:spLocks/>
          </p:cNvSpPr>
          <p:nvPr/>
        </p:nvSpPr>
        <p:spPr>
          <a:xfrm>
            <a:off x="132080" y="118872"/>
            <a:ext cx="4622800" cy="1770888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t-IT" b="1" dirty="0"/>
              <a:t>IL CASO CLINICO</a:t>
            </a:r>
          </a:p>
        </p:txBody>
      </p:sp>
      <p:pic>
        <p:nvPicPr>
          <p:cNvPr id="5" name="Elemento grafico 4" descr="Profilo femminile con riempimento a tinta unita">
            <a:extLst>
              <a:ext uri="{FF2B5EF4-FFF2-40B4-BE49-F238E27FC236}">
                <a16:creationId xmlns:a16="http://schemas.microsoft.com/office/drawing/2014/main" id="{CEB25DD2-9A8C-4549-1F69-706909DB59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21360" y="2082801"/>
            <a:ext cx="2885440" cy="2885440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428D33F9-76D4-D114-37AD-9B8F6159736D}"/>
              </a:ext>
            </a:extLst>
          </p:cNvPr>
          <p:cNvSpPr txBox="1"/>
          <p:nvPr/>
        </p:nvSpPr>
        <p:spPr>
          <a:xfrm>
            <a:off x="3789305" y="1291483"/>
            <a:ext cx="7935235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200" dirty="0"/>
              <a:t>Donna, nata il 13/07/1965, sottoposta a diversione biliopancreatica secondo Scopinaro (anni 40 all’intervento), peso di partenza 118 kg, alta 165 cm, BMI 43,3 kg/m</a:t>
            </a:r>
            <a:r>
              <a:rPr lang="it-IT" sz="2200" baseline="30000" dirty="0"/>
              <a:t>2</a:t>
            </a:r>
            <a:r>
              <a:rPr lang="it-IT" sz="2200" dirty="0"/>
              <a:t>.</a:t>
            </a:r>
          </a:p>
          <a:p>
            <a:pPr algn="just"/>
            <a:endParaRPr lang="it-IT" sz="2200" dirty="0"/>
          </a:p>
          <a:p>
            <a:pPr algn="just"/>
            <a:r>
              <a:rPr lang="it-IT" sz="2200" dirty="0"/>
              <a:t>Ripetuti ricoveri per malassorbimento calorico e proteico, sottoposta a nutrizione parenterale totale.</a:t>
            </a:r>
          </a:p>
          <a:p>
            <a:pPr algn="just"/>
            <a:endParaRPr lang="it-IT" sz="2200" dirty="0"/>
          </a:p>
          <a:p>
            <a:r>
              <a:rPr lang="it-IT" sz="2200" dirty="0"/>
              <a:t>Esami ematici attuali:</a:t>
            </a:r>
          </a:p>
          <a:p>
            <a:r>
              <a:rPr lang="it-IT" sz="2200" dirty="0"/>
              <a:t>Emoglobina 8,5 g/L </a:t>
            </a:r>
          </a:p>
          <a:p>
            <a:r>
              <a:rPr lang="it-IT" sz="2200" dirty="0"/>
              <a:t>Ematocrito 25%</a:t>
            </a:r>
          </a:p>
          <a:p>
            <a:r>
              <a:rPr lang="it-IT" sz="2200" dirty="0"/>
              <a:t>Ferritina &lt;10</a:t>
            </a:r>
            <a:r>
              <a:rPr lang="el-GR" sz="2200" dirty="0"/>
              <a:t> μ</a:t>
            </a:r>
            <a:r>
              <a:rPr lang="it-IT" sz="2200" dirty="0"/>
              <a:t>g/L</a:t>
            </a:r>
          </a:p>
          <a:p>
            <a:r>
              <a:rPr lang="it-IT" sz="2200" dirty="0"/>
              <a:t>Albumina 2,8 g/</a:t>
            </a:r>
            <a:r>
              <a:rPr lang="it-IT" sz="2200" dirty="0" err="1"/>
              <a:t>dL</a:t>
            </a:r>
            <a:r>
              <a:rPr lang="it-IT" sz="2200" dirty="0"/>
              <a:t> </a:t>
            </a:r>
          </a:p>
          <a:p>
            <a:r>
              <a:rPr lang="it-IT" sz="2200" dirty="0"/>
              <a:t>Vitamina B12 170 </a:t>
            </a:r>
            <a:r>
              <a:rPr lang="it-IT" sz="2200" dirty="0" err="1"/>
              <a:t>pg</a:t>
            </a:r>
            <a:r>
              <a:rPr lang="it-IT" sz="2200" dirty="0"/>
              <a:t>/</a:t>
            </a:r>
            <a:r>
              <a:rPr lang="it-IT" sz="2200" dirty="0" err="1"/>
              <a:t>mL</a:t>
            </a:r>
            <a:endParaRPr lang="it-IT" sz="2200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349552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2">
            <a:extLst>
              <a:ext uri="{FF2B5EF4-FFF2-40B4-BE49-F238E27FC236}">
                <a16:creationId xmlns:a16="http://schemas.microsoft.com/office/drawing/2014/main" id="{88438333-2130-75C3-E3C7-73BC21C523F6}"/>
              </a:ext>
            </a:extLst>
          </p:cNvPr>
          <p:cNvSpPr txBox="1">
            <a:spLocks/>
          </p:cNvSpPr>
          <p:nvPr/>
        </p:nvSpPr>
        <p:spPr>
          <a:xfrm>
            <a:off x="132080" y="118872"/>
            <a:ext cx="10259952" cy="1770888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t-IT" b="1" dirty="0"/>
              <a:t>IL TRATTAMENTO NUTRIZIONALE DELL’ANEMIA </a:t>
            </a:r>
          </a:p>
          <a:p>
            <a:r>
              <a:rPr lang="it-IT" b="1" dirty="0"/>
              <a:t>E DEL MALASSORBIMENTO PROTEICO</a:t>
            </a:r>
          </a:p>
        </p:txBody>
      </p:sp>
      <p:graphicFrame>
        <p:nvGraphicFramePr>
          <p:cNvPr id="3" name="Diagramma 2">
            <a:extLst>
              <a:ext uri="{FF2B5EF4-FFF2-40B4-BE49-F238E27FC236}">
                <a16:creationId xmlns:a16="http://schemas.microsoft.com/office/drawing/2014/main" id="{4817BD99-28D9-0035-1377-36C596E1525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83247569"/>
              </p:ext>
            </p:extLst>
          </p:nvPr>
        </p:nvGraphicFramePr>
        <p:xfrm>
          <a:off x="3484882" y="1889760"/>
          <a:ext cx="6370318" cy="442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122593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2">
            <a:extLst>
              <a:ext uri="{FF2B5EF4-FFF2-40B4-BE49-F238E27FC236}">
                <a16:creationId xmlns:a16="http://schemas.microsoft.com/office/drawing/2014/main" id="{A8C0461E-262B-26FE-3C2B-29D4CA368EFE}"/>
              </a:ext>
            </a:extLst>
          </p:cNvPr>
          <p:cNvSpPr txBox="1">
            <a:spLocks/>
          </p:cNvSpPr>
          <p:nvPr/>
        </p:nvSpPr>
        <p:spPr>
          <a:xfrm>
            <a:off x="132079" y="118872"/>
            <a:ext cx="10138193" cy="1770888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t-IT" b="1" dirty="0"/>
              <a:t>IL TRATTAMENTO NUTRIZIONALE: </a:t>
            </a:r>
          </a:p>
          <a:p>
            <a:r>
              <a:rPr lang="it-IT" b="1" dirty="0"/>
              <a:t>GIORNATA TIPO</a:t>
            </a:r>
          </a:p>
        </p:txBody>
      </p:sp>
      <p:graphicFrame>
        <p:nvGraphicFramePr>
          <p:cNvPr id="3" name="Diagramma 2">
            <a:extLst>
              <a:ext uri="{FF2B5EF4-FFF2-40B4-BE49-F238E27FC236}">
                <a16:creationId xmlns:a16="http://schemas.microsoft.com/office/drawing/2014/main" id="{9B38FF6D-9071-434D-0565-0C9610014C9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73323178"/>
              </p:ext>
            </p:extLst>
          </p:nvPr>
        </p:nvGraphicFramePr>
        <p:xfrm>
          <a:off x="132079" y="1460810"/>
          <a:ext cx="11663681" cy="53971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541255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DF221B-E540-AD97-D31F-490F1FF811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2">
            <a:extLst>
              <a:ext uri="{FF2B5EF4-FFF2-40B4-BE49-F238E27FC236}">
                <a16:creationId xmlns:a16="http://schemas.microsoft.com/office/drawing/2014/main" id="{717AAC2E-564D-48B3-316A-548422A1EED4}"/>
              </a:ext>
            </a:extLst>
          </p:cNvPr>
          <p:cNvSpPr txBox="1">
            <a:spLocks/>
          </p:cNvSpPr>
          <p:nvPr/>
        </p:nvSpPr>
        <p:spPr>
          <a:xfrm>
            <a:off x="132079" y="118872"/>
            <a:ext cx="10138193" cy="1770888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t-IT" b="1" dirty="0"/>
              <a:t>IL TRATTAMENTO NUTRIZIONALE: </a:t>
            </a:r>
          </a:p>
          <a:p>
            <a:r>
              <a:rPr lang="it-IT" b="1" dirty="0"/>
              <a:t>GIORNATA TIPO E INTEGRATORI</a:t>
            </a:r>
          </a:p>
        </p:txBody>
      </p:sp>
      <p:graphicFrame>
        <p:nvGraphicFramePr>
          <p:cNvPr id="4" name="Diagramma 3">
            <a:extLst>
              <a:ext uri="{FF2B5EF4-FFF2-40B4-BE49-F238E27FC236}">
                <a16:creationId xmlns:a16="http://schemas.microsoft.com/office/drawing/2014/main" id="{CC2D467B-7888-FC37-CE1C-61B24D5BFA1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10447293"/>
              </p:ext>
            </p:extLst>
          </p:nvPr>
        </p:nvGraphicFramePr>
        <p:xfrm>
          <a:off x="63796" y="1349299"/>
          <a:ext cx="7317849" cy="5118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ttangolo 4" descr="Medicina con riempimento a tinta unita">
            <a:extLst>
              <a:ext uri="{FF2B5EF4-FFF2-40B4-BE49-F238E27FC236}">
                <a16:creationId xmlns:a16="http://schemas.microsoft.com/office/drawing/2014/main" id="{83A14F2E-3DFB-AE73-EFBA-52DE3891488A}"/>
              </a:ext>
            </a:extLst>
          </p:cNvPr>
          <p:cNvSpPr/>
          <p:nvPr/>
        </p:nvSpPr>
        <p:spPr>
          <a:xfrm>
            <a:off x="9072111" y="1883008"/>
            <a:ext cx="1911095" cy="1930399"/>
          </a:xfrm>
          <a:prstGeom prst="rect">
            <a:avLst/>
          </a:pr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 l="-1000" r="-1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hueOff val="958067"/>
              <a:satOff val="-5475"/>
              <a:lumOff val="5295"/>
              <a:alphaOff val="0"/>
            </a:schemeClr>
          </a:effectRef>
          <a:fontRef idx="minor">
            <a:schemeClr val="lt1"/>
          </a:fontRef>
        </p:style>
      </p:sp>
      <p:sp>
        <p:nvSpPr>
          <p:cNvPr id="9" name="Segno di addizione 8">
            <a:extLst>
              <a:ext uri="{FF2B5EF4-FFF2-40B4-BE49-F238E27FC236}">
                <a16:creationId xmlns:a16="http://schemas.microsoft.com/office/drawing/2014/main" id="{C3C7331D-221F-5F06-F42F-677C71B77624}"/>
              </a:ext>
            </a:extLst>
          </p:cNvPr>
          <p:cNvSpPr/>
          <p:nvPr/>
        </p:nvSpPr>
        <p:spPr>
          <a:xfrm>
            <a:off x="8019188" y="2275779"/>
            <a:ext cx="806770" cy="768814"/>
          </a:xfrm>
          <a:prstGeom prst="mathPlus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10" name="Gruppo 9">
            <a:extLst>
              <a:ext uri="{FF2B5EF4-FFF2-40B4-BE49-F238E27FC236}">
                <a16:creationId xmlns:a16="http://schemas.microsoft.com/office/drawing/2014/main" id="{B521860D-DD45-1B38-2BBA-0698392CA758}"/>
              </a:ext>
            </a:extLst>
          </p:cNvPr>
          <p:cNvGrpSpPr/>
          <p:nvPr/>
        </p:nvGrpSpPr>
        <p:grpSpPr>
          <a:xfrm>
            <a:off x="8019188" y="3260965"/>
            <a:ext cx="3968373" cy="2904507"/>
            <a:chOff x="5814701" y="1472561"/>
            <a:chExt cx="1722601" cy="1013560"/>
          </a:xfrm>
        </p:grpSpPr>
        <p:sp>
          <p:nvSpPr>
            <p:cNvPr id="11" name="Rettangolo con angoli arrotondati 10">
              <a:extLst>
                <a:ext uri="{FF2B5EF4-FFF2-40B4-BE49-F238E27FC236}">
                  <a16:creationId xmlns:a16="http://schemas.microsoft.com/office/drawing/2014/main" id="{81AD2004-ECB6-8D38-D1EC-5FBDCF6CE705}"/>
                </a:ext>
              </a:extLst>
            </p:cNvPr>
            <p:cNvSpPr/>
            <p:nvPr/>
          </p:nvSpPr>
          <p:spPr>
            <a:xfrm>
              <a:off x="5814701" y="1669341"/>
              <a:ext cx="1722601" cy="603159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CasellaDiTesto 11">
              <a:extLst>
                <a:ext uri="{FF2B5EF4-FFF2-40B4-BE49-F238E27FC236}">
                  <a16:creationId xmlns:a16="http://schemas.microsoft.com/office/drawing/2014/main" id="{6D5C647A-C890-C467-ED44-53279EAC9B5E}"/>
                </a:ext>
              </a:extLst>
            </p:cNvPr>
            <p:cNvSpPr txBox="1"/>
            <p:nvPr/>
          </p:nvSpPr>
          <p:spPr>
            <a:xfrm>
              <a:off x="5846234" y="1472561"/>
              <a:ext cx="1659535" cy="101356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0480" tIns="20320" rIns="30480" bIns="2032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it-IT" sz="1600" dirty="0"/>
                <a:t>Integratore alimentare con vitamine e minerali (preferibile che contenga ferro in associazione alla vitamina C)</a:t>
              </a:r>
            </a:p>
            <a:p>
              <a:pPr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1600" dirty="0"/>
                <a:t>Per evitare la problematica del malassorbimento, la B12 è da preferire in forma sublinguale.</a:t>
              </a:r>
              <a:endParaRPr lang="en-GB" sz="16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41218047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7F1CCB64-8231-435F-87C9-78C908E3938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Grazie</a:t>
            </a:r>
          </a:p>
        </p:txBody>
      </p:sp>
    </p:spTree>
    <p:extLst>
      <p:ext uri="{BB962C8B-B14F-4D97-AF65-F5344CB8AC3E}">
        <p14:creationId xmlns:p14="http://schemas.microsoft.com/office/powerpoint/2010/main" val="174554552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Riunioni ione">
  <a:themeElements>
    <a:clrScheme name="Rosso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Riunioni ione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iunioni ione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fa6e671f1cd7e4d96ff9652be322dd5e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4e2496f70b101db0b8013f30a071bbf7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A941CA7C-A0BF-44EF-B2E5-7539C3B9B0B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E0A2CB4-6869-426F-8BC4-A32C90CBE26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4E879E6-8FFE-4154-8F2A-F7518B89B376}">
  <ds:schemaRefs>
    <ds:schemaRef ds:uri="http://schemas.openxmlformats.org/package/2006/metadata/core-properties"/>
    <ds:schemaRef ds:uri="71af3243-3dd4-4a8d-8c0d-dd76da1f02a5"/>
    <ds:schemaRef ds:uri="http://purl.org/dc/terms/"/>
    <ds:schemaRef ds:uri="http://purl.org/dc/dcmitype/"/>
    <ds:schemaRef ds:uri="http://www.w3.org/XML/1998/namespace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16c05727-aa75-4e4a-9b5f-8a80a1165891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452</TotalTime>
  <Words>391</Words>
  <Application>Microsoft Office PowerPoint</Application>
  <PresentationFormat>Widescreen</PresentationFormat>
  <Paragraphs>63</Paragraphs>
  <Slides>6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11" baseType="lpstr">
      <vt:lpstr>Arial</vt:lpstr>
      <vt:lpstr>Calibri</vt:lpstr>
      <vt:lpstr>Century Gothic</vt:lpstr>
      <vt:lpstr>Wingdings 3</vt:lpstr>
      <vt:lpstr>Riunioni ione</vt:lpstr>
      <vt:lpstr>IL TRATTAMENTO NUTRIZIONALE DELL’ANEMIA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Grazie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Roma 29-30 aprile Primo Corso ACCADEMIA SICOB Direttori: M. De Luca - M.A. Zappa</dc:title>
  <dc:creator>Sara Quercia</dc:creator>
  <cp:lastModifiedBy>Sara Quercia</cp:lastModifiedBy>
  <cp:revision>75</cp:revision>
  <cp:lastPrinted>2024-10-23T07:05:54Z</cp:lastPrinted>
  <dcterms:created xsi:type="dcterms:W3CDTF">2022-02-27T17:36:31Z</dcterms:created>
  <dcterms:modified xsi:type="dcterms:W3CDTF">2024-10-23T07:07:11Z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